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7" r:id="rId3"/>
    <p:sldId id="268" r:id="rId4"/>
    <p:sldId id="258" r:id="rId5"/>
    <p:sldId id="260" r:id="rId6"/>
    <p:sldId id="259" r:id="rId7"/>
    <p:sldId id="262" r:id="rId8"/>
    <p:sldId id="266" r:id="rId9"/>
    <p:sldId id="263" r:id="rId10"/>
    <p:sldId id="265" r:id="rId11"/>
    <p:sldId id="264" r:id="rId12"/>
    <p:sldId id="269"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576" y="72"/>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3429000"/>
          </a:xfrm>
          <a:prstGeom prst="rect">
            <a:avLst/>
          </a:prstGeom>
        </p:spPr>
      </p:pic>
      <p:sp>
        <p:nvSpPr>
          <p:cNvPr id="4" name="Date Placeholder 3"/>
          <p:cNvSpPr>
            <a:spLocks noGrp="1"/>
          </p:cNvSpPr>
          <p:nvPr>
            <p:ph type="dt" sz="half" idx="10"/>
          </p:nvPr>
        </p:nvSpPr>
        <p:spPr/>
        <p:txBody>
          <a:bodyPr/>
          <a:lstStyle/>
          <a:p>
            <a:fld id="{1971F100-EAF3-2D44-ACF0-26234E8E606D}"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8949E-0AB4-FA43-A6A6-200BFB6331B4}" type="slidenum">
              <a:rPr lang="en-US" smtClean="0"/>
              <a:t>‹#›</a:t>
            </a:fld>
            <a:endParaRPr lang="en-US"/>
          </a:p>
        </p:txBody>
      </p:sp>
      <p:sp>
        <p:nvSpPr>
          <p:cNvPr id="3" name="Subtitle 2"/>
          <p:cNvSpPr>
            <a:spLocks noGrp="1"/>
          </p:cNvSpPr>
          <p:nvPr>
            <p:ph type="subTitle" idx="1"/>
          </p:nvPr>
        </p:nvSpPr>
        <p:spPr>
          <a:xfrm>
            <a:off x="1219200" y="2914650"/>
            <a:ext cx="6400800" cy="131445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1505916"/>
            <a:ext cx="7772400" cy="1102519"/>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71F100-EAF3-2D44-ACF0-26234E8E606D}"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8949E-0AB4-FA43-A6A6-200BFB6331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71F100-EAF3-2D44-ACF0-26234E8E606D}"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8949E-0AB4-FA43-A6A6-200BFB6331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924800" cy="85725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1971F100-EAF3-2D44-ACF0-26234E8E606D}"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8949E-0AB4-FA43-A6A6-200BFB6331B4}" type="slidenum">
              <a:rPr lang="en-US" smtClean="0"/>
              <a:t>‹#›</a:t>
            </a:fld>
            <a:endParaRPr lang="en-US"/>
          </a:p>
        </p:txBody>
      </p:sp>
      <p:sp>
        <p:nvSpPr>
          <p:cNvPr id="8" name="Content Placeholder 7"/>
          <p:cNvSpPr>
            <a:spLocks noGrp="1"/>
          </p:cNvSpPr>
          <p:nvPr>
            <p:ph sz="quarter" idx="13"/>
          </p:nvPr>
        </p:nvSpPr>
        <p:spPr>
          <a:xfrm>
            <a:off x="609600" y="1200150"/>
            <a:ext cx="7924800" cy="308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1" y="3721894"/>
            <a:ext cx="7885113" cy="1021556"/>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1" y="2596754"/>
            <a:ext cx="7885113" cy="1125140"/>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1F100-EAF3-2D44-ACF0-26234E8E606D}"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8949E-0AB4-FA43-A6A6-200BFB6331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200150"/>
            <a:ext cx="3733800" cy="30861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200150"/>
            <a:ext cx="3733800" cy="30861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05979"/>
            <a:ext cx="7924800" cy="85725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1971F100-EAF3-2D44-ACF0-26234E8E606D}"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8949E-0AB4-FA43-A6A6-200BFB6331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1657350"/>
            <a:ext cx="3733800" cy="26289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1657350"/>
            <a:ext cx="3733800" cy="26289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05979"/>
            <a:ext cx="7924800" cy="85725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200150"/>
            <a:ext cx="3733800" cy="431006"/>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200150"/>
            <a:ext cx="3733800" cy="431006"/>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971F100-EAF3-2D44-ACF0-26234E8E606D}" type="datetimeFigureOut">
              <a:rPr lang="en-US" smtClean="0"/>
              <a:t>10/22/2017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28949E-0AB4-FA43-A6A6-200BFB6331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924800" cy="85725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1F100-EAF3-2D44-ACF0-26234E8E606D}" type="datetimeFigureOut">
              <a:rPr lang="en-US" smtClean="0"/>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28949E-0AB4-FA43-A6A6-200BFB6331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1F100-EAF3-2D44-ACF0-26234E8E606D}" type="datetimeFigureOut">
              <a:rPr lang="en-US" smtClean="0"/>
              <a:t>10/22/2017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28949E-0AB4-FA43-A6A6-200BFB6331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085850"/>
            <a:ext cx="46482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085850"/>
            <a:ext cx="2971800" cy="82296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1910919"/>
            <a:ext cx="2971800" cy="2375332"/>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71F100-EAF3-2D44-ACF0-26234E8E606D}"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8949E-0AB4-FA43-A6A6-200BFB6331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5143500"/>
          </a:xfrm>
          <a:prstGeom prst="rect">
            <a:avLst/>
          </a:prstGeom>
        </p:spPr>
      </p:pic>
      <p:sp>
        <p:nvSpPr>
          <p:cNvPr id="2" name="Title 1"/>
          <p:cNvSpPr>
            <a:spLocks noGrp="1"/>
          </p:cNvSpPr>
          <p:nvPr>
            <p:ph type="title"/>
          </p:nvPr>
        </p:nvSpPr>
        <p:spPr>
          <a:xfrm>
            <a:off x="609600" y="1085850"/>
            <a:ext cx="2971800" cy="82296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085850"/>
            <a:ext cx="3419856" cy="260604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1910918"/>
            <a:ext cx="2971800" cy="1803832"/>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71F100-EAF3-2D44-ACF0-26234E8E606D}"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8949E-0AB4-FA43-A6A6-200BFB6331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5143500"/>
          </a:xfrm>
          <a:prstGeom prst="rect">
            <a:avLst/>
          </a:prstGeom>
        </p:spPr>
      </p:pic>
      <p:sp>
        <p:nvSpPr>
          <p:cNvPr id="2" name="Title Placeholder 1"/>
          <p:cNvSpPr>
            <a:spLocks noGrp="1"/>
          </p:cNvSpPr>
          <p:nvPr>
            <p:ph type="title"/>
          </p:nvPr>
        </p:nvSpPr>
        <p:spPr>
          <a:xfrm>
            <a:off x="609600" y="205979"/>
            <a:ext cx="7924800" cy="85725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200151"/>
            <a:ext cx="79248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4767263"/>
            <a:ext cx="1524000" cy="273844"/>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971F100-EAF3-2D44-ACF0-26234E8E606D}" type="datetimeFigureOut">
              <a:rPr lang="en-US" smtClean="0"/>
              <a:t>10/22/2017</a:t>
            </a:fld>
            <a:endParaRPr lang="en-US"/>
          </a:p>
        </p:txBody>
      </p:sp>
      <p:sp>
        <p:nvSpPr>
          <p:cNvPr id="5" name="Footer Placeholder 4"/>
          <p:cNvSpPr>
            <a:spLocks noGrp="1"/>
          </p:cNvSpPr>
          <p:nvPr>
            <p:ph type="ftr" sz="quarter" idx="3"/>
          </p:nvPr>
        </p:nvSpPr>
        <p:spPr>
          <a:xfrm>
            <a:off x="609600" y="4767263"/>
            <a:ext cx="2895600" cy="273844"/>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4767263"/>
            <a:ext cx="990600" cy="273844"/>
          </a:xfrm>
          <a:prstGeom prst="rect">
            <a:avLst/>
          </a:prstGeom>
        </p:spPr>
        <p:txBody>
          <a:bodyPr vert="horz" lIns="91440" tIns="45720" rIns="91440" bIns="45720" rtlCol="0" anchor="ctr"/>
          <a:lstStyle>
            <a:lvl1pPr algn="r">
              <a:defRPr sz="1100" baseline="0">
                <a:solidFill>
                  <a:schemeClr val="tx1"/>
                </a:solidFill>
              </a:defRPr>
            </a:lvl1pPr>
          </a:lstStyle>
          <a:p>
            <a:fld id="{AC28949E-0AB4-FA43-A6A6-200BFB6331B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ofun\Documents\_projects\_church-bolsd\bread of lif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5152755"/>
          </a:xfrm>
          <a:prstGeom prst="rect">
            <a:avLst/>
          </a:prstGeom>
          <a:solidFill>
            <a:schemeClr val="tx1"/>
          </a:solidFill>
          <a:extLst/>
        </p:spPr>
      </p:pic>
      <p:sp>
        <p:nvSpPr>
          <p:cNvPr id="2" name="Title 1"/>
          <p:cNvSpPr>
            <a:spLocks noGrp="1"/>
          </p:cNvSpPr>
          <p:nvPr>
            <p:ph type="ctrTitle"/>
          </p:nvPr>
        </p:nvSpPr>
        <p:spPr>
          <a:xfrm>
            <a:off x="377371" y="2204357"/>
            <a:ext cx="8309429" cy="2931886"/>
          </a:xfrm>
        </p:spPr>
        <p:txBody>
          <a:bodyPr/>
          <a:lstStyle/>
          <a:p>
            <a:r>
              <a:rPr lang="zh-TW" altLang="en-US" sz="5400" b="1" dirty="0">
                <a:solidFill>
                  <a:srgbClr val="FFFF00"/>
                </a:solidFill>
                <a:latin typeface="Abadi MT Condensed Extra Bold"/>
                <a:cs typeface="Abadi MT Condensed Extra Bold"/>
              </a:rPr>
              <a:t>用</a:t>
            </a:r>
            <a:r>
              <a:rPr lang="zh-TW" altLang="en-US" sz="4400" b="1" dirty="0">
                <a:solidFill>
                  <a:srgbClr val="FFFF00"/>
                </a:solidFill>
                <a:latin typeface="Abadi MT Condensed Extra Bold"/>
                <a:cs typeface="Abadi MT Condensed Extra Bold"/>
              </a:rPr>
              <a:t>信心</a:t>
            </a:r>
            <a:r>
              <a:rPr lang="en-US" altLang="zh-TW" sz="4400" b="1" dirty="0">
                <a:solidFill>
                  <a:srgbClr val="FFFF00"/>
                </a:solidFill>
                <a:latin typeface="Abadi MT Condensed Extra Bold"/>
                <a:cs typeface="Abadi MT Condensed Extra Bold"/>
              </a:rPr>
              <a:t/>
            </a:r>
            <a:br>
              <a:rPr lang="en-US" altLang="zh-TW" sz="4400" b="1" dirty="0">
                <a:solidFill>
                  <a:srgbClr val="FFFF00"/>
                </a:solidFill>
                <a:latin typeface="Abadi MT Condensed Extra Bold"/>
                <a:cs typeface="Abadi MT Condensed Extra Bold"/>
              </a:rPr>
            </a:br>
            <a:r>
              <a:rPr lang="zh-TW" altLang="en-US" sz="4400" b="1" dirty="0">
                <a:solidFill>
                  <a:srgbClr val="FFFF00"/>
                </a:solidFill>
                <a:latin typeface="Abadi MT Condensed Extra Bold"/>
                <a:cs typeface="Abadi MT Condensed Extra Bold"/>
              </a:rPr>
              <a:t>來承接神的應許</a:t>
            </a:r>
            <a:r>
              <a:rPr lang="en-US" altLang="zh-TW" sz="4400" b="1" dirty="0">
                <a:solidFill>
                  <a:srgbClr val="FFFF00"/>
                </a:solidFill>
                <a:latin typeface="Abadi MT Condensed Extra Bold"/>
                <a:cs typeface="Abadi MT Condensed Extra Bold"/>
              </a:rPr>
              <a:t/>
            </a:r>
            <a:br>
              <a:rPr lang="en-US" altLang="zh-TW" sz="4400" b="1" dirty="0">
                <a:solidFill>
                  <a:srgbClr val="FFFF00"/>
                </a:solidFill>
                <a:latin typeface="Abadi MT Condensed Extra Bold"/>
                <a:cs typeface="Abadi MT Condensed Extra Bold"/>
              </a:rPr>
            </a:br>
            <a:r>
              <a:rPr lang="en-US" altLang="zh-TW" b="1" dirty="0">
                <a:latin typeface="Abadi MT Condensed Extra Bold"/>
                <a:cs typeface="Abadi MT Condensed Extra Bold"/>
              </a:rPr>
              <a:t>RECEIVE THE PROMISE OF GOD WITH FAITH</a:t>
            </a:r>
            <a:endParaRPr lang="en-US" b="1" dirty="0">
              <a:latin typeface="Abadi MT Condensed Extra Bold"/>
              <a:cs typeface="Abadi MT Condensed Extra Bold"/>
            </a:endParaRPr>
          </a:p>
        </p:txBody>
      </p:sp>
    </p:spTree>
    <p:extLst>
      <p:ext uri="{BB962C8B-B14F-4D97-AF65-F5344CB8AC3E}">
        <p14:creationId xmlns:p14="http://schemas.microsoft.com/office/powerpoint/2010/main" val="2001321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72571" y="1132114"/>
            <a:ext cx="4426858" cy="3897086"/>
          </a:xfrm>
        </p:spPr>
        <p:txBody>
          <a:bodyPr>
            <a:normAutofit/>
          </a:bodyPr>
          <a:lstStyle/>
          <a:p>
            <a:r>
              <a:rPr lang="zh-TW" altLang="en-US" sz="2800" dirty="0">
                <a:solidFill>
                  <a:srgbClr val="CCFFCC"/>
                </a:solidFill>
                <a:latin typeface="Abadi MT Condensed Extra Bold"/>
                <a:ea typeface="Apple LiGothic Medium"/>
                <a:cs typeface="Abadi MT Condensed Extra Bold"/>
              </a:rPr>
              <a:t>哥</a:t>
            </a:r>
            <a:r>
              <a:rPr lang="en-US" sz="2800" dirty="0">
                <a:solidFill>
                  <a:srgbClr val="CCFFCC"/>
                </a:solidFill>
                <a:latin typeface="Abadi MT Condensed Extra Bold"/>
                <a:ea typeface="Apple LiGothic Medium"/>
                <a:cs typeface="Abadi MT Condensed Extra Bold"/>
              </a:rPr>
              <a:t>林</a:t>
            </a:r>
            <a:r>
              <a:rPr lang="zh-TW" altLang="en-US" sz="2800" dirty="0">
                <a:solidFill>
                  <a:srgbClr val="CCFFCC"/>
                </a:solidFill>
                <a:latin typeface="Abadi MT Condensed Extra Bold"/>
                <a:ea typeface="Apple LiGothic Medium"/>
                <a:cs typeface="Abadi MT Condensed Extra Bold"/>
              </a:rPr>
              <a:t>多</a:t>
            </a:r>
            <a:r>
              <a:rPr lang="en-US" sz="2800" dirty="0">
                <a:solidFill>
                  <a:srgbClr val="CCFFCC"/>
                </a:solidFill>
                <a:latin typeface="Abadi MT Condensed Extra Bold"/>
                <a:ea typeface="Apple LiGothic Medium"/>
                <a:cs typeface="Abadi MT Condensed Extra Bold"/>
              </a:rPr>
              <a:t>前</a:t>
            </a:r>
            <a:r>
              <a:rPr lang="zh-TW" altLang="en-US" sz="2800" dirty="0">
                <a:solidFill>
                  <a:srgbClr val="CCFFCC"/>
                </a:solidFill>
                <a:latin typeface="Abadi MT Condensed Extra Bold"/>
                <a:ea typeface="Apple LiGothic Medium"/>
                <a:cs typeface="Abadi MT Condensed Extra Bold"/>
              </a:rPr>
              <a:t>書</a:t>
            </a:r>
            <a:r>
              <a:rPr lang="en-US" sz="2800" dirty="0">
                <a:solidFill>
                  <a:srgbClr val="CCFFCC"/>
                </a:solidFill>
                <a:latin typeface="Abadi MT Condensed Extra Bold"/>
                <a:ea typeface="Apple LiGothic Medium"/>
                <a:cs typeface="Abadi MT Condensed Extra Bold"/>
              </a:rPr>
              <a:t> 2:9 -10</a:t>
            </a:r>
          </a:p>
          <a:p>
            <a:pPr marL="0" indent="0">
              <a:lnSpc>
                <a:spcPct val="110000"/>
              </a:lnSpc>
              <a:spcBef>
                <a:spcPts val="0"/>
              </a:spcBef>
              <a:spcAft>
                <a:spcPts val="0"/>
              </a:spcAft>
              <a:buNone/>
            </a:pPr>
            <a:r>
              <a:rPr lang="en-US" sz="2800" dirty="0">
                <a:latin typeface="Abadi MT Condensed Extra Bold"/>
                <a:ea typeface="Apple LiGothic Medium"/>
                <a:cs typeface="Abadi MT Condensed Extra Bold"/>
              </a:rPr>
              <a:t>如經上所記：神為愛他的人所預備的是眼睛未曾看見，耳朵未曾聽見，人心也未曾想到的。只有神藉著聖靈向我們顯明了，因為聖靈參透萬事，就是神深奧的事也參透了。</a:t>
            </a:r>
          </a:p>
          <a:p>
            <a:endParaRPr lang="en-US" dirty="0"/>
          </a:p>
        </p:txBody>
      </p:sp>
      <p:sp>
        <p:nvSpPr>
          <p:cNvPr id="3" name="Content Placeholder 2"/>
          <p:cNvSpPr>
            <a:spLocks noGrp="1"/>
          </p:cNvSpPr>
          <p:nvPr>
            <p:ph sz="quarter" idx="14"/>
          </p:nvPr>
        </p:nvSpPr>
        <p:spPr>
          <a:xfrm>
            <a:off x="4608285" y="1063229"/>
            <a:ext cx="4477657" cy="3965971"/>
          </a:xfrm>
        </p:spPr>
        <p:txBody>
          <a:bodyPr>
            <a:normAutofit fontScale="92500"/>
          </a:bodyPr>
          <a:lstStyle/>
          <a:p>
            <a:r>
              <a:rPr lang="en-US" sz="3000" dirty="0">
                <a:solidFill>
                  <a:srgbClr val="CCFFCC"/>
                </a:solidFill>
                <a:latin typeface="Abadi MT Condensed Extra Bold"/>
                <a:cs typeface="Abadi MT Condensed Extra Bold"/>
              </a:rPr>
              <a:t>1Cor 2:9-10</a:t>
            </a:r>
          </a:p>
          <a:p>
            <a:pPr marL="0" indent="0">
              <a:buNone/>
            </a:pPr>
            <a:r>
              <a:rPr lang="en-US" sz="2800" dirty="0">
                <a:solidFill>
                  <a:srgbClr val="FFFF00"/>
                </a:solidFill>
                <a:latin typeface="Abadi MT Condensed Extra Bold"/>
                <a:cs typeface="Abadi MT Condensed Extra Bold"/>
              </a:rPr>
              <a:t>However, as it is written: "No eye has seen, no ear has heard, no mind has conceived what God has prepared for those who love him"--but God has revealed it to us by his Spirit. The Spirit searches all things, even the deep things of God.</a:t>
            </a:r>
          </a:p>
          <a:p>
            <a:endParaRPr lang="en-US" dirty="0"/>
          </a:p>
          <a:p>
            <a:endParaRPr lang="en-US" dirty="0"/>
          </a:p>
        </p:txBody>
      </p:sp>
      <p:sp>
        <p:nvSpPr>
          <p:cNvPr id="4" name="Title 3"/>
          <p:cNvSpPr>
            <a:spLocks noGrp="1"/>
          </p:cNvSpPr>
          <p:nvPr>
            <p:ph type="title"/>
          </p:nvPr>
        </p:nvSpPr>
        <p:spPr>
          <a:xfrm>
            <a:off x="0" y="0"/>
            <a:ext cx="9144000" cy="1063229"/>
          </a:xfrm>
          <a:solidFill>
            <a:schemeClr val="accent4">
              <a:lumMod val="50000"/>
            </a:schemeClr>
          </a:solidFill>
        </p:spPr>
        <p:txBody>
          <a:bodyPr/>
          <a:lstStyle/>
          <a:p>
            <a:pPr algn="ctr"/>
            <a:r>
              <a:rPr lang="zh-TW" altLang="en-US" sz="3200" dirty="0">
                <a:latin typeface="Abadi MT Condensed Extra Bold"/>
                <a:ea typeface="Apple LiGothic Medium"/>
                <a:cs typeface="Abadi MT Condensed Extra Bold"/>
              </a:rPr>
              <a:t>三</a:t>
            </a:r>
            <a:r>
              <a:rPr lang="en-US" altLang="zh-TW" sz="3600" dirty="0">
                <a:latin typeface="Abadi MT Condensed Extra Bold"/>
                <a:ea typeface="Apple LiGothic Medium"/>
                <a:cs typeface="Abadi MT Condensed Extra Bold"/>
              </a:rPr>
              <a:t>. </a:t>
            </a:r>
            <a:r>
              <a:rPr lang="zh-TW" altLang="en-US" sz="4400" dirty="0">
                <a:latin typeface="Abadi MT Condensed Extra Bold"/>
                <a:ea typeface="Apple LiGothic Medium"/>
                <a:cs typeface="Abadi MT Condensed Extra Bold"/>
              </a:rPr>
              <a:t>信</a:t>
            </a:r>
            <a:r>
              <a:rPr lang="zh-TW" altLang="en-US" sz="3600" dirty="0">
                <a:latin typeface="Abadi MT Condensed Extra Bold"/>
                <a:ea typeface="Apple LiGothic Medium"/>
                <a:cs typeface="Abadi MT Condensed Extra Bold"/>
              </a:rPr>
              <a:t>心的應許</a:t>
            </a:r>
            <a:r>
              <a:rPr lang="en-US" altLang="zh-TW" sz="3600" dirty="0">
                <a:latin typeface="Abadi MT Condensed Extra Bold"/>
                <a:ea typeface="Apple LiGothic Medium"/>
                <a:cs typeface="Abadi MT Condensed Extra Bold"/>
              </a:rPr>
              <a:t>-</a:t>
            </a:r>
            <a:r>
              <a:rPr lang="zh-TW" altLang="en-US" sz="2800" dirty="0">
                <a:latin typeface="Abadi MT Condensed Extra Bold"/>
                <a:ea typeface="Apple LiGothic Medium"/>
                <a:cs typeface="Abadi MT Condensed Extra Bold"/>
              </a:rPr>
              <a:t>「</a:t>
            </a:r>
            <a:r>
              <a:rPr lang="en-US" altLang="zh-TW" sz="2800" dirty="0">
                <a:latin typeface="Abadi MT Condensed Extra Bold"/>
                <a:ea typeface="Apple LiGothic Medium"/>
                <a:cs typeface="Abadi MT Condensed Extra Bold"/>
              </a:rPr>
              <a:t>only Yes</a:t>
            </a:r>
            <a:r>
              <a:rPr lang="zh-TW" altLang="en-US" sz="2800" dirty="0">
                <a:latin typeface="Abadi MT Condensed Extra Bold"/>
                <a:ea typeface="Apple LiGothic Medium"/>
                <a:cs typeface="Abadi MT Condensed Extra Bold"/>
              </a:rPr>
              <a:t>」</a:t>
            </a:r>
            <a:r>
              <a:rPr lang="en-US" altLang="zh-TW" sz="3200" dirty="0">
                <a:latin typeface="Abadi MT Condensed Extra Bold"/>
                <a:ea typeface="Apple LiGothic Medium"/>
                <a:cs typeface="Abadi MT Condensed Extra Bold"/>
              </a:rPr>
              <a:t/>
            </a:r>
            <a:br>
              <a:rPr lang="en-US" altLang="zh-TW" sz="3200" dirty="0">
                <a:latin typeface="Abadi MT Condensed Extra Bold"/>
                <a:ea typeface="Apple LiGothic Medium"/>
                <a:cs typeface="Abadi MT Condensed Extra Bold"/>
              </a:rPr>
            </a:br>
            <a:r>
              <a:rPr lang="en-US" altLang="zh-TW" sz="2800" dirty="0">
                <a:solidFill>
                  <a:srgbClr val="FFFF00"/>
                </a:solidFill>
                <a:latin typeface="Abadi MT Condensed Extra Bold"/>
                <a:ea typeface="Apple LiGothic Medium"/>
                <a:cs typeface="Abadi MT Condensed Extra Bold"/>
              </a:rPr>
              <a:t>The promises of faith</a:t>
            </a:r>
            <a:endParaRPr lang="en-US" sz="2800" dirty="0">
              <a:solidFill>
                <a:srgbClr val="FFFF00"/>
              </a:solidFill>
              <a:latin typeface="Abadi MT Condensed Extra Bold"/>
              <a:ea typeface="Apple LiGothic Medium"/>
              <a:cs typeface="Abadi MT Condensed Extra Bold"/>
            </a:endParaRPr>
          </a:p>
        </p:txBody>
      </p:sp>
    </p:spTree>
    <p:extLst>
      <p:ext uri="{BB962C8B-B14F-4D97-AF65-F5344CB8AC3E}">
        <p14:creationId xmlns:p14="http://schemas.microsoft.com/office/powerpoint/2010/main" val="1037831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87086" y="1200149"/>
            <a:ext cx="4256314" cy="3836307"/>
          </a:xfrm>
        </p:spPr>
        <p:txBody>
          <a:bodyPr>
            <a:normAutofit/>
          </a:bodyPr>
          <a:lstStyle/>
          <a:p>
            <a:pPr>
              <a:lnSpc>
                <a:spcPct val="110000"/>
              </a:lnSpc>
              <a:spcBef>
                <a:spcPts val="0"/>
              </a:spcBef>
              <a:spcAft>
                <a:spcPts val="0"/>
              </a:spcAft>
            </a:pPr>
            <a:r>
              <a:rPr lang="zh-TW" altLang="en-US" sz="2800" dirty="0">
                <a:solidFill>
                  <a:srgbClr val="CCFFCC"/>
                </a:solidFill>
                <a:latin typeface="Abadi MT Condensed Extra Bold"/>
                <a:ea typeface="Apple LiGothic Medium"/>
                <a:cs typeface="Abadi MT Condensed Extra Bold"/>
              </a:rPr>
              <a:t>馬</a:t>
            </a:r>
            <a:r>
              <a:rPr lang="en-US" sz="2800" dirty="0">
                <a:solidFill>
                  <a:srgbClr val="CCFFCC"/>
                </a:solidFill>
                <a:latin typeface="Abadi MT Condensed Extra Bold"/>
                <a:ea typeface="Apple LiGothic Medium"/>
                <a:cs typeface="Abadi MT Condensed Extra Bold"/>
              </a:rPr>
              <a:t>太</a:t>
            </a:r>
            <a:r>
              <a:rPr lang="zh-TW" altLang="en-US" sz="2800" dirty="0">
                <a:solidFill>
                  <a:srgbClr val="CCFFCC"/>
                </a:solidFill>
                <a:latin typeface="Abadi MT Condensed Extra Bold"/>
                <a:ea typeface="Apple LiGothic Medium"/>
                <a:cs typeface="Abadi MT Condensed Extra Bold"/>
              </a:rPr>
              <a:t>福音</a:t>
            </a:r>
            <a:r>
              <a:rPr lang="en-US" sz="2800" dirty="0">
                <a:solidFill>
                  <a:srgbClr val="CCFFCC"/>
                </a:solidFill>
                <a:latin typeface="Abadi MT Condensed Extra Bold"/>
                <a:ea typeface="Apple LiGothic Medium"/>
                <a:cs typeface="Abadi MT Condensed Extra Bold"/>
              </a:rPr>
              <a:t> 4:4</a:t>
            </a:r>
          </a:p>
          <a:p>
            <a:pPr marL="0" indent="0">
              <a:lnSpc>
                <a:spcPct val="110000"/>
              </a:lnSpc>
              <a:spcBef>
                <a:spcPts val="0"/>
              </a:spcBef>
              <a:spcAft>
                <a:spcPts val="0"/>
              </a:spcAft>
              <a:buNone/>
            </a:pPr>
            <a:r>
              <a:rPr lang="en-US" sz="4000" dirty="0">
                <a:latin typeface="Apple LiGothic Medium"/>
                <a:ea typeface="Apple LiGothic Medium"/>
                <a:cs typeface="Apple LiGothic Medium"/>
              </a:rPr>
              <a:t>耶</a:t>
            </a:r>
            <a:r>
              <a:rPr lang="en-US" sz="3200" dirty="0">
                <a:latin typeface="Apple LiGothic Medium"/>
                <a:ea typeface="Apple LiGothic Medium"/>
                <a:cs typeface="Apple LiGothic Medium"/>
              </a:rPr>
              <a:t>穌卻回答說：</a:t>
            </a:r>
          </a:p>
          <a:p>
            <a:pPr marL="0" indent="0">
              <a:lnSpc>
                <a:spcPct val="110000"/>
              </a:lnSpc>
              <a:spcBef>
                <a:spcPts val="0"/>
              </a:spcBef>
              <a:spcAft>
                <a:spcPts val="0"/>
              </a:spcAft>
              <a:buNone/>
            </a:pPr>
            <a:r>
              <a:rPr lang="en-US" sz="3200" dirty="0">
                <a:latin typeface="Apple LiGothic Medium"/>
                <a:ea typeface="Apple LiGothic Medium"/>
                <a:cs typeface="Apple LiGothic Medium"/>
              </a:rPr>
              <a:t>經上記著說：人活著，不是單靠食物，</a:t>
            </a:r>
          </a:p>
          <a:p>
            <a:pPr marL="0" indent="0">
              <a:lnSpc>
                <a:spcPct val="110000"/>
              </a:lnSpc>
              <a:spcBef>
                <a:spcPts val="0"/>
              </a:spcBef>
              <a:spcAft>
                <a:spcPts val="0"/>
              </a:spcAft>
              <a:buNone/>
            </a:pPr>
            <a:r>
              <a:rPr lang="en-US" sz="3200" dirty="0">
                <a:latin typeface="Apple LiGothic Medium"/>
                <a:ea typeface="Apple LiGothic Medium"/>
                <a:cs typeface="Apple LiGothic Medium"/>
              </a:rPr>
              <a:t>乃是靠神口裡所出的</a:t>
            </a:r>
          </a:p>
          <a:p>
            <a:pPr marL="0" indent="0">
              <a:lnSpc>
                <a:spcPct val="110000"/>
              </a:lnSpc>
              <a:spcBef>
                <a:spcPts val="0"/>
              </a:spcBef>
              <a:spcAft>
                <a:spcPts val="0"/>
              </a:spcAft>
              <a:buNone/>
            </a:pPr>
            <a:r>
              <a:rPr lang="en-US" sz="3200" dirty="0">
                <a:latin typeface="Apple LiGothic Medium"/>
                <a:ea typeface="Apple LiGothic Medium"/>
                <a:cs typeface="Apple LiGothic Medium"/>
              </a:rPr>
              <a:t>一切話。</a:t>
            </a:r>
          </a:p>
        </p:txBody>
      </p:sp>
      <p:sp>
        <p:nvSpPr>
          <p:cNvPr id="3" name="Content Placeholder 2"/>
          <p:cNvSpPr>
            <a:spLocks noGrp="1"/>
          </p:cNvSpPr>
          <p:nvPr>
            <p:ph sz="quarter" idx="14"/>
          </p:nvPr>
        </p:nvSpPr>
        <p:spPr>
          <a:xfrm>
            <a:off x="4521200" y="1200149"/>
            <a:ext cx="4571999" cy="3836307"/>
          </a:xfrm>
        </p:spPr>
        <p:txBody>
          <a:bodyPr/>
          <a:lstStyle/>
          <a:p>
            <a:r>
              <a:rPr lang="en-US" sz="2800" dirty="0">
                <a:solidFill>
                  <a:srgbClr val="CCFFCC"/>
                </a:solidFill>
                <a:latin typeface="Abadi MT Condensed Extra Bold"/>
                <a:cs typeface="Abadi MT Condensed Extra Bold"/>
              </a:rPr>
              <a:t>Matthew 4:4</a:t>
            </a:r>
          </a:p>
          <a:p>
            <a:pPr marL="0" indent="0">
              <a:spcBef>
                <a:spcPts val="0"/>
              </a:spcBef>
              <a:spcAft>
                <a:spcPts val="0"/>
              </a:spcAft>
              <a:buNone/>
            </a:pPr>
            <a:r>
              <a:rPr lang="en-US" sz="3200" dirty="0">
                <a:solidFill>
                  <a:srgbClr val="FFFF00"/>
                </a:solidFill>
                <a:latin typeface="Abadi MT Condensed Extra Bold"/>
                <a:cs typeface="Abadi MT Condensed Extra Bold"/>
              </a:rPr>
              <a:t>Jesus answered, </a:t>
            </a:r>
          </a:p>
          <a:p>
            <a:pPr marL="0" indent="0">
              <a:spcBef>
                <a:spcPts val="0"/>
              </a:spcBef>
              <a:spcAft>
                <a:spcPts val="0"/>
              </a:spcAft>
              <a:buNone/>
            </a:pPr>
            <a:r>
              <a:rPr lang="en-US" sz="3200" dirty="0">
                <a:solidFill>
                  <a:srgbClr val="FFFF00"/>
                </a:solidFill>
                <a:latin typeface="Abadi MT Condensed Extra Bold"/>
                <a:cs typeface="Abadi MT Condensed Extra Bold"/>
              </a:rPr>
              <a:t>"It is written: 'Man does not live on bread alone, but on every word that comes from the mouth </a:t>
            </a:r>
          </a:p>
          <a:p>
            <a:pPr marL="0" indent="0">
              <a:spcBef>
                <a:spcPts val="0"/>
              </a:spcBef>
              <a:spcAft>
                <a:spcPts val="0"/>
              </a:spcAft>
              <a:buNone/>
            </a:pPr>
            <a:r>
              <a:rPr lang="en-US" sz="3200" dirty="0">
                <a:solidFill>
                  <a:srgbClr val="FFFF00"/>
                </a:solidFill>
                <a:latin typeface="Abadi MT Condensed Extra Bold"/>
                <a:cs typeface="Abadi MT Condensed Extra Bold"/>
              </a:rPr>
              <a:t>of God.'"</a:t>
            </a:r>
          </a:p>
          <a:p>
            <a:endParaRPr lang="en-US" dirty="0"/>
          </a:p>
        </p:txBody>
      </p:sp>
      <p:sp>
        <p:nvSpPr>
          <p:cNvPr id="4" name="Title 3"/>
          <p:cNvSpPr>
            <a:spLocks noGrp="1"/>
          </p:cNvSpPr>
          <p:nvPr>
            <p:ph type="title"/>
          </p:nvPr>
        </p:nvSpPr>
        <p:spPr>
          <a:xfrm>
            <a:off x="1" y="0"/>
            <a:ext cx="9144000" cy="1063229"/>
          </a:xfrm>
          <a:solidFill>
            <a:schemeClr val="accent1">
              <a:lumMod val="50000"/>
            </a:schemeClr>
          </a:solidFill>
        </p:spPr>
        <p:txBody>
          <a:bodyPr/>
          <a:lstStyle/>
          <a:p>
            <a:pPr algn="ctr"/>
            <a:r>
              <a:rPr lang="en-US" altLang="zh-TW" sz="3600" dirty="0">
                <a:latin typeface="Abadi MT Condensed Extra Bold"/>
                <a:ea typeface="Apple LiGothic Medium"/>
                <a:cs typeface="Abadi MT Condensed Extra Bold"/>
              </a:rPr>
              <a:t>A. </a:t>
            </a:r>
            <a:r>
              <a:rPr lang="zh-TW" altLang="en-US" sz="4400" dirty="0">
                <a:latin typeface="Abadi MT Condensed Extra Bold"/>
                <a:ea typeface="Apple LiGothic Medium"/>
                <a:cs typeface="Abadi MT Condensed Extra Bold"/>
              </a:rPr>
              <a:t>主</a:t>
            </a:r>
            <a:r>
              <a:rPr lang="zh-TW" altLang="en-US" sz="3600" dirty="0">
                <a:latin typeface="Abadi MT Condensed Extra Bold"/>
                <a:ea typeface="Apple LiGothic Medium"/>
                <a:cs typeface="Abadi MT Condensed Extra Bold"/>
              </a:rPr>
              <a:t>用話語來確認</a:t>
            </a:r>
            <a:r>
              <a:rPr lang="en-US" altLang="zh-TW" sz="3600" dirty="0">
                <a:latin typeface="Abadi MT Condensed Extra Bold"/>
                <a:ea typeface="Apple LiGothic Medium"/>
                <a:cs typeface="Abadi MT Condensed Extra Bold"/>
              </a:rPr>
              <a:t/>
            </a:r>
            <a:br>
              <a:rPr lang="en-US" altLang="zh-TW" sz="3600" dirty="0">
                <a:latin typeface="Abadi MT Condensed Extra Bold"/>
                <a:ea typeface="Apple LiGothic Medium"/>
                <a:cs typeface="Abadi MT Condensed Extra Bold"/>
              </a:rPr>
            </a:br>
            <a:r>
              <a:rPr lang="en-US" altLang="zh-TW" sz="2800" dirty="0">
                <a:solidFill>
                  <a:srgbClr val="FFFF00"/>
                </a:solidFill>
                <a:latin typeface="Abadi MT Condensed Extra Bold"/>
                <a:ea typeface="Apple LiGothic Medium"/>
                <a:cs typeface="Abadi MT Condensed Extra Bold"/>
              </a:rPr>
              <a:t>Confirmation from the Word of God</a:t>
            </a:r>
            <a:endParaRPr lang="en-US" sz="2800" dirty="0">
              <a:solidFill>
                <a:srgbClr val="FFFF00"/>
              </a:solidFill>
              <a:latin typeface="Abadi MT Condensed Extra Bold"/>
              <a:ea typeface="Apple LiGothic Medium"/>
              <a:cs typeface="Abadi MT Condensed Extra Bold"/>
            </a:endParaRPr>
          </a:p>
        </p:txBody>
      </p:sp>
    </p:spTree>
    <p:extLst>
      <p:ext uri="{BB962C8B-B14F-4D97-AF65-F5344CB8AC3E}">
        <p14:creationId xmlns:p14="http://schemas.microsoft.com/office/powerpoint/2010/main" val="769807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291770"/>
            <a:ext cx="3886199" cy="3708401"/>
          </a:xfrm>
        </p:spPr>
        <p:txBody>
          <a:bodyPr>
            <a:normAutofit/>
          </a:bodyPr>
          <a:lstStyle/>
          <a:p>
            <a:r>
              <a:rPr lang="zh-TW" altLang="en-US" sz="2800" dirty="0">
                <a:solidFill>
                  <a:srgbClr val="CCFFCC"/>
                </a:solidFill>
                <a:latin typeface="Abadi MT Condensed Extra Bold"/>
                <a:ea typeface="Apple LiGothic Medium"/>
                <a:cs typeface="Abadi MT Condensed Extra Bold"/>
              </a:rPr>
              <a:t>馬</a:t>
            </a:r>
            <a:r>
              <a:rPr lang="en-US" sz="2800" dirty="0">
                <a:solidFill>
                  <a:srgbClr val="CCFFCC"/>
                </a:solidFill>
                <a:latin typeface="Abadi MT Condensed Extra Bold"/>
                <a:ea typeface="Apple LiGothic Medium"/>
                <a:cs typeface="Abadi MT Condensed Extra Bold"/>
              </a:rPr>
              <a:t>可</a:t>
            </a:r>
            <a:r>
              <a:rPr lang="zh-TW" altLang="en-US" sz="2800" dirty="0">
                <a:solidFill>
                  <a:srgbClr val="CCFFCC"/>
                </a:solidFill>
                <a:latin typeface="Abadi MT Condensed Extra Bold"/>
                <a:ea typeface="Apple LiGothic Medium"/>
                <a:cs typeface="Abadi MT Condensed Extra Bold"/>
              </a:rPr>
              <a:t>福音</a:t>
            </a:r>
            <a:r>
              <a:rPr lang="en-US" sz="2800" dirty="0">
                <a:solidFill>
                  <a:srgbClr val="CCFFCC"/>
                </a:solidFill>
                <a:latin typeface="Abadi MT Condensed Extra Bold"/>
                <a:ea typeface="Apple LiGothic Medium"/>
                <a:cs typeface="Abadi MT Condensed Extra Bold"/>
              </a:rPr>
              <a:t> 16:20</a:t>
            </a:r>
            <a:r>
              <a:rPr lang="en-US" sz="3200" dirty="0">
                <a:latin typeface="Abadi MT Condensed Extra Bold"/>
                <a:ea typeface="Apple LiGothic Medium"/>
                <a:cs typeface="Abadi MT Condensed Extra Bold"/>
              </a:rPr>
              <a:t>	</a:t>
            </a:r>
          </a:p>
          <a:p>
            <a:pPr marL="0" indent="0">
              <a:lnSpc>
                <a:spcPct val="110000"/>
              </a:lnSpc>
              <a:spcBef>
                <a:spcPts val="0"/>
              </a:spcBef>
              <a:spcAft>
                <a:spcPts val="0"/>
              </a:spcAft>
              <a:buNone/>
            </a:pPr>
            <a:r>
              <a:rPr lang="en-US" sz="4000" dirty="0">
                <a:latin typeface="Abadi MT Condensed Extra Bold"/>
                <a:ea typeface="Apple LiGothic Medium"/>
                <a:cs typeface="Abadi MT Condensed Extra Bold"/>
              </a:rPr>
              <a:t>主</a:t>
            </a:r>
            <a:r>
              <a:rPr lang="en-US" sz="3200" dirty="0">
                <a:latin typeface="Abadi MT Condensed Extra Bold"/>
                <a:ea typeface="Apple LiGothic Medium"/>
                <a:cs typeface="Abadi MT Condensed Extra Bold"/>
              </a:rPr>
              <a:t>和他們同工，</a:t>
            </a:r>
          </a:p>
          <a:p>
            <a:pPr marL="0" indent="0">
              <a:lnSpc>
                <a:spcPct val="110000"/>
              </a:lnSpc>
              <a:spcBef>
                <a:spcPts val="0"/>
              </a:spcBef>
              <a:spcAft>
                <a:spcPts val="0"/>
              </a:spcAft>
              <a:buNone/>
            </a:pPr>
            <a:r>
              <a:rPr lang="en-US" sz="3200" dirty="0">
                <a:latin typeface="Abadi MT Condensed Extra Bold"/>
                <a:ea typeface="Apple LiGothic Medium"/>
                <a:cs typeface="Abadi MT Condensed Extra Bold"/>
              </a:rPr>
              <a:t>用神蹟隨著，</a:t>
            </a:r>
          </a:p>
          <a:p>
            <a:pPr marL="0" indent="0">
              <a:lnSpc>
                <a:spcPct val="110000"/>
              </a:lnSpc>
              <a:spcBef>
                <a:spcPts val="0"/>
              </a:spcBef>
              <a:spcAft>
                <a:spcPts val="0"/>
              </a:spcAft>
              <a:buNone/>
            </a:pPr>
            <a:r>
              <a:rPr lang="en-US" sz="3200" dirty="0">
                <a:latin typeface="Abadi MT Condensed Extra Bold"/>
                <a:ea typeface="Apple LiGothic Medium"/>
                <a:cs typeface="Abadi MT Condensed Extra Bold"/>
              </a:rPr>
              <a:t>證實所傳的道。</a:t>
            </a:r>
          </a:p>
          <a:p>
            <a:pPr marL="0" indent="0">
              <a:lnSpc>
                <a:spcPct val="110000"/>
              </a:lnSpc>
              <a:spcBef>
                <a:spcPts val="0"/>
              </a:spcBef>
              <a:spcAft>
                <a:spcPts val="0"/>
              </a:spcAft>
              <a:buNone/>
            </a:pPr>
            <a:r>
              <a:rPr lang="en-US" sz="3200" dirty="0">
                <a:latin typeface="Abadi MT Condensed Extra Bold"/>
                <a:ea typeface="Apple LiGothic Medium"/>
                <a:cs typeface="Abadi MT Condensed Extra Bold"/>
              </a:rPr>
              <a:t>阿們！</a:t>
            </a:r>
          </a:p>
        </p:txBody>
      </p:sp>
      <p:sp>
        <p:nvSpPr>
          <p:cNvPr id="3" name="Content Placeholder 2"/>
          <p:cNvSpPr>
            <a:spLocks noGrp="1"/>
          </p:cNvSpPr>
          <p:nvPr>
            <p:ph sz="quarter" idx="14"/>
          </p:nvPr>
        </p:nvSpPr>
        <p:spPr>
          <a:xfrm>
            <a:off x="4350657" y="1200150"/>
            <a:ext cx="4455886" cy="3800021"/>
          </a:xfrm>
        </p:spPr>
        <p:txBody>
          <a:bodyPr/>
          <a:lstStyle/>
          <a:p>
            <a:r>
              <a:rPr lang="en-US" sz="3200" dirty="0">
                <a:solidFill>
                  <a:srgbClr val="CCFFCC"/>
                </a:solidFill>
                <a:latin typeface="Abadi MT Condensed Extra Bold"/>
                <a:cs typeface="Abadi MT Condensed Extra Bold"/>
              </a:rPr>
              <a:t>Mark 16:20</a:t>
            </a:r>
            <a:r>
              <a:rPr lang="en-US" sz="3200" dirty="0">
                <a:latin typeface="Abadi MT Condensed Extra Bold"/>
                <a:cs typeface="Abadi MT Condensed Extra Bold"/>
              </a:rPr>
              <a:t>	</a:t>
            </a:r>
          </a:p>
          <a:p>
            <a:r>
              <a:rPr lang="en-US" sz="3200" dirty="0">
                <a:solidFill>
                  <a:srgbClr val="FFFF00"/>
                </a:solidFill>
                <a:latin typeface="Abadi MT Condensed Extra Bold"/>
                <a:cs typeface="Abadi MT Condensed Extra Bold"/>
              </a:rPr>
              <a:t>the Lord worked with them and confirmed his word by the signs that accompanied it.</a:t>
            </a:r>
          </a:p>
          <a:p>
            <a:endParaRPr lang="en-US" dirty="0"/>
          </a:p>
        </p:txBody>
      </p:sp>
      <p:sp>
        <p:nvSpPr>
          <p:cNvPr id="4" name="Title 3"/>
          <p:cNvSpPr>
            <a:spLocks noGrp="1"/>
          </p:cNvSpPr>
          <p:nvPr>
            <p:ph type="title"/>
          </p:nvPr>
        </p:nvSpPr>
        <p:spPr>
          <a:xfrm>
            <a:off x="0" y="0"/>
            <a:ext cx="9144000" cy="1063229"/>
          </a:xfrm>
          <a:solidFill>
            <a:schemeClr val="accent5">
              <a:lumMod val="50000"/>
            </a:schemeClr>
          </a:solidFill>
        </p:spPr>
        <p:txBody>
          <a:bodyPr/>
          <a:lstStyle/>
          <a:p>
            <a:pPr algn="ctr"/>
            <a:r>
              <a:rPr lang="en-US" sz="3600" dirty="0">
                <a:latin typeface="Abadi MT Condensed Extra Bold"/>
                <a:ea typeface="Apple LiGothic Medium"/>
                <a:cs typeface="Abadi MT Condensed Extra Bold"/>
              </a:rPr>
              <a:t>B. </a:t>
            </a:r>
            <a:r>
              <a:rPr lang="zh-TW" altLang="en-US" sz="4400" dirty="0">
                <a:latin typeface="Abadi MT Condensed Extra Bold"/>
                <a:ea typeface="Apple LiGothic Medium"/>
                <a:cs typeface="Abadi MT Condensed Extra Bold"/>
              </a:rPr>
              <a:t>主</a:t>
            </a:r>
            <a:r>
              <a:rPr lang="zh-TW" altLang="en-US" sz="3600" dirty="0">
                <a:latin typeface="Abadi MT Condensed Extra Bold"/>
                <a:ea typeface="Apple LiGothic Medium"/>
                <a:cs typeface="Abadi MT Condensed Extra Bold"/>
              </a:rPr>
              <a:t>用神蹟來印證</a:t>
            </a:r>
            <a:r>
              <a:rPr lang="en-US" altLang="zh-TW" sz="3600" dirty="0">
                <a:latin typeface="Abadi MT Condensed Extra Bold"/>
                <a:ea typeface="Apple LiGothic Medium"/>
                <a:cs typeface="Abadi MT Condensed Extra Bold"/>
              </a:rPr>
              <a:t/>
            </a:r>
            <a:br>
              <a:rPr lang="en-US" altLang="zh-TW" sz="3600" dirty="0">
                <a:latin typeface="Abadi MT Condensed Extra Bold"/>
                <a:ea typeface="Apple LiGothic Medium"/>
                <a:cs typeface="Abadi MT Condensed Extra Bold"/>
              </a:rPr>
            </a:br>
            <a:r>
              <a:rPr lang="en-US" altLang="zh-TW" sz="2800" dirty="0">
                <a:solidFill>
                  <a:srgbClr val="FFFF00"/>
                </a:solidFill>
                <a:latin typeface="Abadi MT Condensed Extra Bold"/>
                <a:ea typeface="Apple LiGothic Medium"/>
                <a:cs typeface="Abadi MT Condensed Extra Bold"/>
              </a:rPr>
              <a:t>The Lord proves it with signs</a:t>
            </a:r>
            <a:endParaRPr lang="en-US" sz="2800" dirty="0">
              <a:solidFill>
                <a:srgbClr val="FFFF00"/>
              </a:solidFill>
              <a:latin typeface="Abadi MT Condensed Extra Bold"/>
              <a:ea typeface="Apple LiGothic Medium"/>
              <a:cs typeface="Abadi MT Condensed Extra Bold"/>
            </a:endParaRPr>
          </a:p>
        </p:txBody>
      </p:sp>
    </p:spTree>
    <p:extLst>
      <p:ext uri="{BB962C8B-B14F-4D97-AF65-F5344CB8AC3E}">
        <p14:creationId xmlns:p14="http://schemas.microsoft.com/office/powerpoint/2010/main" val="425509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44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3331029" y="208758"/>
            <a:ext cx="5435600" cy="857250"/>
          </a:xfrm>
        </p:spPr>
        <p:txBody>
          <a:bodyPr/>
          <a:lstStyle/>
          <a:p>
            <a:pPr algn="ctr"/>
            <a:r>
              <a:rPr lang="zh-TW" altLang="en-US" sz="4000" i="1" dirty="0">
                <a:solidFill>
                  <a:srgbClr val="FFFF00"/>
                </a:solidFill>
                <a:latin typeface="Abadi MT Condensed Extra Bold"/>
                <a:ea typeface="Apple LiGothic Medium"/>
                <a:cs typeface="Abadi MT Condensed Extra Bold"/>
              </a:rPr>
              <a:t>「</a:t>
            </a:r>
            <a:r>
              <a:rPr lang="en-US" altLang="zh-TW" sz="4800" i="1" dirty="0">
                <a:solidFill>
                  <a:srgbClr val="FFFF00"/>
                </a:solidFill>
                <a:latin typeface="Abadi MT Condensed Extra Bold"/>
                <a:ea typeface="Apple LiGothic Medium"/>
                <a:cs typeface="Abadi MT Condensed Extra Bold"/>
              </a:rPr>
              <a:t>444</a:t>
            </a:r>
            <a:r>
              <a:rPr lang="zh-TW" altLang="en-US" sz="4000" i="1" dirty="0">
                <a:solidFill>
                  <a:srgbClr val="FFFF00"/>
                </a:solidFill>
                <a:latin typeface="Abadi MT Condensed Extra Bold"/>
                <a:ea typeface="Apple LiGothic Medium"/>
                <a:cs typeface="Abadi MT Condensed Extra Bold"/>
              </a:rPr>
              <a:t>」的經歷</a:t>
            </a:r>
            <a:endParaRPr lang="en-US" sz="4000" i="1" dirty="0">
              <a:solidFill>
                <a:srgbClr val="FFFF00"/>
              </a:solidFill>
              <a:latin typeface="Abadi MT Condensed Extra Bold"/>
              <a:ea typeface="Apple LiGothic Medium"/>
              <a:cs typeface="Abadi MT Condensed Extra Bold"/>
            </a:endParaRPr>
          </a:p>
        </p:txBody>
      </p:sp>
    </p:spTree>
    <p:extLst>
      <p:ext uri="{BB962C8B-B14F-4D97-AF65-F5344CB8AC3E}">
        <p14:creationId xmlns:p14="http://schemas.microsoft.com/office/powerpoint/2010/main" val="416398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203200" y="1200149"/>
            <a:ext cx="4071257" cy="3734707"/>
          </a:xfrm>
        </p:spPr>
        <p:txBody>
          <a:bodyPr>
            <a:normAutofit lnSpcReduction="10000"/>
          </a:bodyPr>
          <a:lstStyle/>
          <a:p>
            <a:r>
              <a:rPr lang="en-US" sz="2800" dirty="0">
                <a:solidFill>
                  <a:srgbClr val="CCFFCC"/>
                </a:solidFill>
                <a:latin typeface="Abadi MT Condensed Extra Bold"/>
                <a:ea typeface="Apple LiGothic Medium"/>
                <a:cs typeface="Abadi MT Condensed Extra Bold"/>
              </a:rPr>
              <a:t>詩</a:t>
            </a:r>
            <a:r>
              <a:rPr lang="zh-TW" altLang="en-US" sz="2800" dirty="0">
                <a:solidFill>
                  <a:srgbClr val="CCFFCC"/>
                </a:solidFill>
                <a:latin typeface="Abadi MT Condensed Extra Bold"/>
                <a:ea typeface="Apple LiGothic Medium"/>
                <a:cs typeface="Abadi MT Condensed Extra Bold"/>
              </a:rPr>
              <a:t>篇</a:t>
            </a:r>
            <a:r>
              <a:rPr lang="en-US" sz="2800" dirty="0">
                <a:solidFill>
                  <a:srgbClr val="CCFFCC"/>
                </a:solidFill>
                <a:latin typeface="Abadi MT Condensed Extra Bold"/>
                <a:ea typeface="Apple LiGothic Medium"/>
                <a:cs typeface="Abadi MT Condensed Extra Bold"/>
              </a:rPr>
              <a:t> 116:3-4</a:t>
            </a:r>
          </a:p>
          <a:p>
            <a:pPr marL="0" indent="0">
              <a:lnSpc>
                <a:spcPct val="120000"/>
              </a:lnSpc>
              <a:spcBef>
                <a:spcPts val="0"/>
              </a:spcBef>
              <a:spcAft>
                <a:spcPts val="0"/>
              </a:spcAft>
              <a:buNone/>
            </a:pPr>
            <a:r>
              <a:rPr lang="en-US" sz="3600" dirty="0">
                <a:latin typeface="Abadi MT Condensed Extra Bold"/>
                <a:ea typeface="Apple LiGothic Medium"/>
                <a:cs typeface="Abadi MT Condensed Extra Bold"/>
              </a:rPr>
              <a:t>死</a:t>
            </a:r>
            <a:r>
              <a:rPr lang="en-US" sz="2800" dirty="0">
                <a:latin typeface="Abadi MT Condensed Extra Bold"/>
                <a:ea typeface="Apple LiGothic Medium"/>
                <a:cs typeface="Abadi MT Condensed Extra Bold"/>
              </a:rPr>
              <a:t>亡的繩索纏繞我；</a:t>
            </a:r>
          </a:p>
          <a:p>
            <a:pPr marL="0" indent="0">
              <a:lnSpc>
                <a:spcPct val="120000"/>
              </a:lnSpc>
              <a:spcBef>
                <a:spcPts val="0"/>
              </a:spcBef>
              <a:spcAft>
                <a:spcPts val="0"/>
              </a:spcAft>
              <a:buNone/>
            </a:pPr>
            <a:r>
              <a:rPr lang="en-US" sz="2800" dirty="0">
                <a:latin typeface="Abadi MT Condensed Extra Bold"/>
                <a:ea typeface="Apple LiGothic Medium"/>
                <a:cs typeface="Abadi MT Condensed Extra Bold"/>
              </a:rPr>
              <a:t>陰間的痛苦抓住我；</a:t>
            </a:r>
          </a:p>
          <a:p>
            <a:pPr marL="0" indent="0">
              <a:lnSpc>
                <a:spcPct val="120000"/>
              </a:lnSpc>
              <a:spcBef>
                <a:spcPts val="0"/>
              </a:spcBef>
              <a:spcAft>
                <a:spcPts val="0"/>
              </a:spcAft>
              <a:buNone/>
            </a:pPr>
            <a:r>
              <a:rPr lang="en-US" sz="2800" dirty="0">
                <a:latin typeface="Abadi MT Condensed Extra Bold"/>
                <a:ea typeface="Apple LiGothic Medium"/>
                <a:cs typeface="Abadi MT Condensed Extra Bold"/>
              </a:rPr>
              <a:t>我遭遇患難愁苦。</a:t>
            </a:r>
          </a:p>
          <a:p>
            <a:pPr marL="0" indent="0">
              <a:lnSpc>
                <a:spcPct val="120000"/>
              </a:lnSpc>
              <a:spcBef>
                <a:spcPts val="0"/>
              </a:spcBef>
              <a:spcAft>
                <a:spcPts val="0"/>
              </a:spcAft>
              <a:buNone/>
            </a:pPr>
            <a:r>
              <a:rPr lang="en-US" sz="2800" dirty="0">
                <a:latin typeface="Abadi MT Condensed Extra Bold"/>
                <a:ea typeface="Apple LiGothic Medium"/>
                <a:cs typeface="Abadi MT Condensed Extra Bold"/>
              </a:rPr>
              <a:t>那時，我便求告耶和華的名，說：耶和華啊，求你救我的靈魂！</a:t>
            </a:r>
          </a:p>
          <a:p>
            <a:endParaRPr lang="en-US" dirty="0"/>
          </a:p>
        </p:txBody>
      </p:sp>
      <p:sp>
        <p:nvSpPr>
          <p:cNvPr id="6" name="Content Placeholder 5"/>
          <p:cNvSpPr>
            <a:spLocks noGrp="1"/>
          </p:cNvSpPr>
          <p:nvPr>
            <p:ph sz="quarter" idx="14"/>
          </p:nvPr>
        </p:nvSpPr>
        <p:spPr>
          <a:xfrm>
            <a:off x="4412343" y="1200149"/>
            <a:ext cx="4608286" cy="3836308"/>
          </a:xfrm>
        </p:spPr>
        <p:txBody>
          <a:bodyPr>
            <a:normAutofit lnSpcReduction="10000"/>
          </a:bodyPr>
          <a:lstStyle/>
          <a:p>
            <a:r>
              <a:rPr lang="en-US" sz="2800" dirty="0">
                <a:solidFill>
                  <a:srgbClr val="CCFFCC"/>
                </a:solidFill>
                <a:latin typeface="Abadi MT Condensed Extra Bold"/>
                <a:cs typeface="Abadi MT Condensed Extra Bold"/>
              </a:rPr>
              <a:t>Psalm 116:3-4</a:t>
            </a:r>
          </a:p>
          <a:p>
            <a:pPr marL="0" indent="0">
              <a:lnSpc>
                <a:spcPct val="110000"/>
              </a:lnSpc>
              <a:spcBef>
                <a:spcPts val="0"/>
              </a:spcBef>
              <a:spcAft>
                <a:spcPts val="0"/>
              </a:spcAft>
              <a:buNone/>
            </a:pPr>
            <a:r>
              <a:rPr lang="en-US" sz="2800" dirty="0">
                <a:solidFill>
                  <a:srgbClr val="FFFF00"/>
                </a:solidFill>
                <a:latin typeface="Abadi MT Condensed Extra Bold"/>
                <a:cs typeface="Abadi MT Condensed Extra Bold"/>
              </a:rPr>
              <a:t>The cords of death entangled me, the anguish of the grave came upon me; I was overcome by trouble and sorrow. Then I called on the name of the LORD: </a:t>
            </a:r>
          </a:p>
          <a:p>
            <a:pPr marL="0" indent="0">
              <a:lnSpc>
                <a:spcPct val="110000"/>
              </a:lnSpc>
              <a:spcBef>
                <a:spcPts val="0"/>
              </a:spcBef>
              <a:spcAft>
                <a:spcPts val="0"/>
              </a:spcAft>
              <a:buNone/>
            </a:pPr>
            <a:r>
              <a:rPr lang="en-US" sz="2800" dirty="0">
                <a:solidFill>
                  <a:srgbClr val="FFFF00"/>
                </a:solidFill>
                <a:latin typeface="Abadi MT Condensed Extra Bold"/>
                <a:cs typeface="Abadi MT Condensed Extra Bold"/>
              </a:rPr>
              <a:t>"O LORD, save me!"</a:t>
            </a:r>
          </a:p>
          <a:p>
            <a:endParaRPr lang="en-US" dirty="0"/>
          </a:p>
          <a:p>
            <a:endParaRPr lang="en-US" dirty="0"/>
          </a:p>
        </p:txBody>
      </p:sp>
      <p:sp>
        <p:nvSpPr>
          <p:cNvPr id="4" name="Title 3"/>
          <p:cNvSpPr>
            <a:spLocks noGrp="1"/>
          </p:cNvSpPr>
          <p:nvPr>
            <p:ph type="title"/>
          </p:nvPr>
        </p:nvSpPr>
        <p:spPr>
          <a:xfrm>
            <a:off x="0" y="0"/>
            <a:ext cx="9144000" cy="1063229"/>
          </a:xfrm>
          <a:solidFill>
            <a:schemeClr val="accent3">
              <a:lumMod val="50000"/>
            </a:schemeClr>
          </a:solidFill>
        </p:spPr>
        <p:txBody>
          <a:bodyPr/>
          <a:lstStyle/>
          <a:p>
            <a:pPr algn="ctr"/>
            <a:r>
              <a:rPr lang="zh-TW" altLang="en-US" sz="3600" dirty="0">
                <a:latin typeface="Apple LiGothic Medium"/>
                <a:ea typeface="Apple LiGothic Medium"/>
                <a:cs typeface="Apple LiGothic Medium"/>
              </a:rPr>
              <a:t>一</a:t>
            </a:r>
            <a:r>
              <a:rPr lang="en-US" altLang="zh-TW" sz="3600" dirty="0">
                <a:latin typeface="Apple LiGothic Medium"/>
                <a:ea typeface="Apple LiGothic Medium"/>
                <a:cs typeface="Apple LiGothic Medium"/>
              </a:rPr>
              <a:t> . </a:t>
            </a:r>
            <a:r>
              <a:rPr lang="zh-TW" altLang="en-US" sz="4000" dirty="0">
                <a:latin typeface="Apple LiGothic Medium"/>
                <a:ea typeface="Apple LiGothic Medium"/>
                <a:cs typeface="Apple LiGothic Medium"/>
              </a:rPr>
              <a:t>信</a:t>
            </a:r>
            <a:r>
              <a:rPr lang="zh-TW" altLang="en-US" sz="3200" dirty="0">
                <a:latin typeface="Apple LiGothic Medium"/>
                <a:ea typeface="Apple LiGothic Medium"/>
                <a:cs typeface="Apple LiGothic Medium"/>
              </a:rPr>
              <a:t>心的熬煉</a:t>
            </a:r>
            <a:r>
              <a:rPr lang="en-US" altLang="zh-TW" sz="3200" dirty="0">
                <a:latin typeface="Apple LiGothic Medium"/>
                <a:ea typeface="Apple LiGothic Medium"/>
                <a:cs typeface="Apple LiGothic Medium"/>
              </a:rPr>
              <a:t>-</a:t>
            </a:r>
            <a:r>
              <a:rPr lang="zh-TW" altLang="en-US" sz="2400" dirty="0">
                <a:latin typeface="Apple LiGothic Medium"/>
                <a:ea typeface="Apple LiGothic Medium"/>
                <a:cs typeface="Apple LiGothic Medium"/>
              </a:rPr>
              <a:t>「死？」</a:t>
            </a:r>
            <a:r>
              <a:rPr lang="en-US" altLang="zh-TW" sz="3200" dirty="0">
                <a:latin typeface="Apple LiGothic Medium"/>
                <a:ea typeface="Apple LiGothic Medium"/>
                <a:cs typeface="Apple LiGothic Medium"/>
              </a:rPr>
              <a:t/>
            </a:r>
            <a:br>
              <a:rPr lang="en-US" altLang="zh-TW" sz="3200" dirty="0">
                <a:latin typeface="Apple LiGothic Medium"/>
                <a:ea typeface="Apple LiGothic Medium"/>
                <a:cs typeface="Apple LiGothic Medium"/>
              </a:rPr>
            </a:br>
            <a:r>
              <a:rPr lang="en-US" altLang="zh-TW" sz="2800" dirty="0">
                <a:solidFill>
                  <a:srgbClr val="FFFF00"/>
                </a:solidFill>
                <a:latin typeface="Abadi MT Condensed Extra Bold"/>
                <a:ea typeface="Apple LiGothic Medium"/>
                <a:cs typeface="Abadi MT Condensed Extra Bold"/>
              </a:rPr>
              <a:t>the REFINEMENT of faith</a:t>
            </a:r>
            <a:endParaRPr lang="en-US" dirty="0"/>
          </a:p>
        </p:txBody>
      </p:sp>
    </p:spTree>
    <p:extLst>
      <p:ext uri="{BB962C8B-B14F-4D97-AF65-F5344CB8AC3E}">
        <p14:creationId xmlns:p14="http://schemas.microsoft.com/office/powerpoint/2010/main" val="2581277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2857" y="1200150"/>
            <a:ext cx="4049486" cy="3531506"/>
          </a:xfrm>
        </p:spPr>
        <p:txBody>
          <a:bodyPr>
            <a:noAutofit/>
          </a:bodyPr>
          <a:lstStyle/>
          <a:p>
            <a:r>
              <a:rPr lang="zh-TW" altLang="en-US" sz="2800" b="1" dirty="0">
                <a:solidFill>
                  <a:srgbClr val="CCFFCC"/>
                </a:solidFill>
              </a:rPr>
              <a:t>約</a:t>
            </a:r>
            <a:r>
              <a:rPr lang="en-US" sz="2800" b="1" dirty="0">
                <a:solidFill>
                  <a:srgbClr val="CCFFCC"/>
                </a:solidFill>
              </a:rPr>
              <a:t>伯</a:t>
            </a:r>
            <a:r>
              <a:rPr lang="zh-TW" altLang="en-US" sz="2800" b="1" dirty="0">
                <a:solidFill>
                  <a:srgbClr val="CCFFCC"/>
                </a:solidFill>
              </a:rPr>
              <a:t>記</a:t>
            </a:r>
            <a:r>
              <a:rPr lang="en-US" sz="2800" b="1" dirty="0">
                <a:solidFill>
                  <a:srgbClr val="CCFFCC"/>
                </a:solidFill>
              </a:rPr>
              <a:t> 23:10</a:t>
            </a:r>
          </a:p>
          <a:p>
            <a:pPr marL="0" indent="0">
              <a:spcBef>
                <a:spcPts val="0"/>
              </a:spcBef>
              <a:spcAft>
                <a:spcPts val="0"/>
              </a:spcAft>
              <a:buNone/>
            </a:pPr>
            <a:r>
              <a:rPr lang="en-US" sz="5400" b="1" dirty="0"/>
              <a:t>然</a:t>
            </a:r>
            <a:r>
              <a:rPr lang="en-US" sz="4000" b="1" dirty="0"/>
              <a:t>而他知道我</a:t>
            </a:r>
          </a:p>
          <a:p>
            <a:pPr marL="0" indent="0">
              <a:spcBef>
                <a:spcPts val="0"/>
              </a:spcBef>
              <a:spcAft>
                <a:spcPts val="0"/>
              </a:spcAft>
              <a:buNone/>
            </a:pPr>
            <a:r>
              <a:rPr lang="en-US" sz="4000" b="1" dirty="0"/>
              <a:t>所行的路；</a:t>
            </a:r>
          </a:p>
          <a:p>
            <a:pPr marL="0" indent="0">
              <a:spcBef>
                <a:spcPts val="0"/>
              </a:spcBef>
              <a:spcAft>
                <a:spcPts val="0"/>
              </a:spcAft>
              <a:buNone/>
            </a:pPr>
            <a:r>
              <a:rPr lang="en-US" sz="4000" b="1" dirty="0"/>
              <a:t>他試煉我之後，</a:t>
            </a:r>
          </a:p>
          <a:p>
            <a:pPr marL="0" indent="0">
              <a:spcBef>
                <a:spcPts val="0"/>
              </a:spcBef>
              <a:spcAft>
                <a:spcPts val="0"/>
              </a:spcAft>
              <a:buNone/>
            </a:pPr>
            <a:r>
              <a:rPr lang="en-US" sz="4000" b="1" dirty="0"/>
              <a:t>我必如精金。</a:t>
            </a:r>
          </a:p>
        </p:txBody>
      </p:sp>
      <p:sp>
        <p:nvSpPr>
          <p:cNvPr id="3" name="Content Placeholder 2"/>
          <p:cNvSpPr>
            <a:spLocks noGrp="1"/>
          </p:cNvSpPr>
          <p:nvPr>
            <p:ph sz="quarter" idx="14"/>
          </p:nvPr>
        </p:nvSpPr>
        <p:spPr>
          <a:xfrm>
            <a:off x="4800600" y="1200149"/>
            <a:ext cx="3973286" cy="3531507"/>
          </a:xfrm>
        </p:spPr>
        <p:txBody>
          <a:bodyPr>
            <a:normAutofit lnSpcReduction="10000"/>
          </a:bodyPr>
          <a:lstStyle/>
          <a:p>
            <a:r>
              <a:rPr lang="en-US" sz="3200" dirty="0">
                <a:solidFill>
                  <a:srgbClr val="CCFFCC"/>
                </a:solidFill>
                <a:latin typeface="Abadi MT Condensed Extra Bold"/>
                <a:cs typeface="Abadi MT Condensed Extra Bold"/>
              </a:rPr>
              <a:t>Job 23:10</a:t>
            </a:r>
          </a:p>
          <a:p>
            <a:pPr marL="0" indent="0">
              <a:buNone/>
            </a:pPr>
            <a:r>
              <a:rPr lang="en-US" sz="3600" dirty="0">
                <a:solidFill>
                  <a:srgbClr val="FFFF00"/>
                </a:solidFill>
                <a:latin typeface="Abadi MT Condensed Extra Bold"/>
                <a:cs typeface="Abadi MT Condensed Extra Bold"/>
              </a:rPr>
              <a:t>But he knows the way that I take; when he has tested me, I will come forth as gold.</a:t>
            </a:r>
          </a:p>
          <a:p>
            <a:endParaRPr lang="en-US" sz="3200" dirty="0">
              <a:latin typeface="Abadi MT Condensed Extra Bold"/>
              <a:cs typeface="Abadi MT Condensed Extra Bold"/>
            </a:endParaRPr>
          </a:p>
        </p:txBody>
      </p:sp>
      <p:sp>
        <p:nvSpPr>
          <p:cNvPr id="4" name="Title 3"/>
          <p:cNvSpPr>
            <a:spLocks noGrp="1"/>
          </p:cNvSpPr>
          <p:nvPr>
            <p:ph type="title"/>
          </p:nvPr>
        </p:nvSpPr>
        <p:spPr>
          <a:xfrm>
            <a:off x="0" y="0"/>
            <a:ext cx="9144000" cy="1081315"/>
          </a:xfrm>
          <a:solidFill>
            <a:schemeClr val="accent6">
              <a:lumMod val="50000"/>
            </a:schemeClr>
          </a:solidFill>
        </p:spPr>
        <p:txBody>
          <a:bodyPr/>
          <a:lstStyle/>
          <a:p>
            <a:pPr algn="ctr"/>
            <a:r>
              <a:rPr lang="en-US" altLang="zh-TW" sz="4000" dirty="0">
                <a:latin typeface="Abadi MT Condensed Extra Bold"/>
                <a:ea typeface="Apple LiGothic Medium"/>
                <a:cs typeface="Abadi MT Condensed Extra Bold"/>
              </a:rPr>
              <a:t>A. </a:t>
            </a:r>
            <a:r>
              <a:rPr lang="zh-TW" altLang="en-US" sz="4000" dirty="0">
                <a:latin typeface="Abadi MT Condensed Extra Bold"/>
                <a:ea typeface="Apple LiGothic Medium"/>
                <a:cs typeface="Abadi MT Condensed Extra Bold"/>
              </a:rPr>
              <a:t>上</a:t>
            </a:r>
            <a:r>
              <a:rPr lang="zh-TW" altLang="en-US" sz="3200" dirty="0">
                <a:latin typeface="Abadi MT Condensed Extra Bold"/>
                <a:ea typeface="Apple LiGothic Medium"/>
                <a:cs typeface="Abadi MT Condensed Extra Bold"/>
              </a:rPr>
              <a:t>帝啊</a:t>
            </a:r>
            <a:r>
              <a:rPr lang="en-US" altLang="zh-TW" sz="3200" dirty="0">
                <a:latin typeface="Abadi MT Condensed Extra Bold"/>
                <a:ea typeface="Apple LiGothic Medium"/>
                <a:cs typeface="Abadi MT Condensed Extra Bold"/>
              </a:rPr>
              <a:t>,</a:t>
            </a:r>
            <a:r>
              <a:rPr lang="zh-TW" altLang="en-US" sz="3200" dirty="0">
                <a:latin typeface="Abadi MT Condensed Extra Bold"/>
                <a:ea typeface="Apple LiGothic Medium"/>
                <a:cs typeface="Abadi MT Condensed Extra Bold"/>
              </a:rPr>
              <a:t>祢為何離棄我？</a:t>
            </a:r>
            <a:r>
              <a:rPr lang="en-US" altLang="zh-TW" sz="3200" dirty="0">
                <a:latin typeface="Abadi MT Condensed Extra Bold"/>
                <a:ea typeface="Apple LiGothic Medium"/>
                <a:cs typeface="Abadi MT Condensed Extra Bold"/>
              </a:rPr>
              <a:t/>
            </a:r>
            <a:br>
              <a:rPr lang="en-US" altLang="zh-TW" sz="3200" dirty="0">
                <a:latin typeface="Abadi MT Condensed Extra Bold"/>
                <a:ea typeface="Apple LiGothic Medium"/>
                <a:cs typeface="Abadi MT Condensed Extra Bold"/>
              </a:rPr>
            </a:br>
            <a:r>
              <a:rPr lang="en-US" altLang="zh-TW" sz="2800" dirty="0">
                <a:solidFill>
                  <a:srgbClr val="FFFF00"/>
                </a:solidFill>
                <a:latin typeface="Abadi MT Condensed Extra Bold"/>
                <a:ea typeface="Apple LiGothic Medium"/>
                <a:cs typeface="Abadi MT Condensed Extra Bold"/>
              </a:rPr>
              <a:t>God, why did you forsake me?</a:t>
            </a:r>
            <a:endParaRPr lang="en-US" sz="2800" dirty="0">
              <a:solidFill>
                <a:srgbClr val="FFFF00"/>
              </a:solidFill>
              <a:latin typeface="Abadi MT Condensed Extra Bold"/>
              <a:ea typeface="Apple LiGothic Medium"/>
              <a:cs typeface="Abadi MT Condensed Extra Bold"/>
            </a:endParaRPr>
          </a:p>
        </p:txBody>
      </p:sp>
    </p:spTree>
    <p:extLst>
      <p:ext uri="{BB962C8B-B14F-4D97-AF65-F5344CB8AC3E}">
        <p14:creationId xmlns:p14="http://schemas.microsoft.com/office/powerpoint/2010/main" val="225039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1771" y="1200149"/>
            <a:ext cx="4187372" cy="3705680"/>
          </a:xfrm>
        </p:spPr>
        <p:txBody>
          <a:bodyPr>
            <a:normAutofit/>
          </a:bodyPr>
          <a:lstStyle/>
          <a:p>
            <a:pPr marL="0">
              <a:lnSpc>
                <a:spcPct val="110000"/>
              </a:lnSpc>
              <a:spcBef>
                <a:spcPts val="0"/>
              </a:spcBef>
              <a:spcAft>
                <a:spcPts val="0"/>
              </a:spcAft>
            </a:pPr>
            <a:r>
              <a:rPr lang="en-US" sz="2800" dirty="0">
                <a:solidFill>
                  <a:srgbClr val="CCFFCC"/>
                </a:solidFill>
                <a:latin typeface="Abadi MT Condensed Extra Bold"/>
                <a:cs typeface="Abadi MT Condensed Extra Bold"/>
              </a:rPr>
              <a:t>詩</a:t>
            </a:r>
            <a:r>
              <a:rPr lang="zh-TW" altLang="en-US" sz="2800" dirty="0">
                <a:solidFill>
                  <a:srgbClr val="CCFFCC"/>
                </a:solidFill>
                <a:latin typeface="Abadi MT Condensed Extra Bold"/>
                <a:cs typeface="Abadi MT Condensed Extra Bold"/>
              </a:rPr>
              <a:t>篇</a:t>
            </a:r>
            <a:r>
              <a:rPr lang="en-US" sz="2800" dirty="0">
                <a:solidFill>
                  <a:srgbClr val="CCFFCC"/>
                </a:solidFill>
                <a:latin typeface="Abadi MT Condensed Extra Bold"/>
                <a:cs typeface="Abadi MT Condensed Extra Bold"/>
              </a:rPr>
              <a:t> 17:3</a:t>
            </a:r>
          </a:p>
          <a:p>
            <a:pPr marL="0" indent="0">
              <a:lnSpc>
                <a:spcPct val="110000"/>
              </a:lnSpc>
              <a:spcBef>
                <a:spcPts val="0"/>
              </a:spcBef>
              <a:spcAft>
                <a:spcPts val="0"/>
              </a:spcAft>
              <a:buNone/>
            </a:pPr>
            <a:r>
              <a:rPr lang="en-US" sz="3600" dirty="0">
                <a:latin typeface="Abadi MT Condensed Extra Bold"/>
                <a:cs typeface="Abadi MT Condensed Extra Bold"/>
              </a:rPr>
              <a:t>你</a:t>
            </a:r>
            <a:r>
              <a:rPr lang="en-US" sz="3200" dirty="0">
                <a:latin typeface="Abadi MT Condensed Extra Bold"/>
                <a:cs typeface="Abadi MT Condensed Extra Bold"/>
              </a:rPr>
              <a:t>已經試驗我的心；</a:t>
            </a:r>
          </a:p>
          <a:p>
            <a:pPr marL="0" indent="0">
              <a:lnSpc>
                <a:spcPct val="110000"/>
              </a:lnSpc>
              <a:spcBef>
                <a:spcPts val="0"/>
              </a:spcBef>
              <a:spcAft>
                <a:spcPts val="0"/>
              </a:spcAft>
              <a:buNone/>
            </a:pPr>
            <a:r>
              <a:rPr lang="en-US" sz="3200" dirty="0">
                <a:latin typeface="Abadi MT Condensed Extra Bold"/>
                <a:cs typeface="Abadi MT Condensed Extra Bold"/>
              </a:rPr>
              <a:t>你在夜間鑒察我；</a:t>
            </a:r>
          </a:p>
          <a:p>
            <a:pPr marL="0" indent="0">
              <a:lnSpc>
                <a:spcPct val="110000"/>
              </a:lnSpc>
              <a:spcBef>
                <a:spcPts val="0"/>
              </a:spcBef>
              <a:spcAft>
                <a:spcPts val="0"/>
              </a:spcAft>
              <a:buNone/>
            </a:pPr>
            <a:r>
              <a:rPr lang="en-US" sz="3200" dirty="0">
                <a:latin typeface="Abadi MT Condensed Extra Bold"/>
                <a:cs typeface="Abadi MT Condensed Extra Bold"/>
              </a:rPr>
              <a:t>你熬煉我，卻找不著</a:t>
            </a:r>
          </a:p>
          <a:p>
            <a:pPr marL="0" indent="0">
              <a:lnSpc>
                <a:spcPct val="110000"/>
              </a:lnSpc>
              <a:spcBef>
                <a:spcPts val="0"/>
              </a:spcBef>
              <a:spcAft>
                <a:spcPts val="0"/>
              </a:spcAft>
              <a:buNone/>
            </a:pPr>
            <a:r>
              <a:rPr lang="en-US" sz="3200" dirty="0">
                <a:latin typeface="Abadi MT Condensed Extra Bold"/>
                <a:cs typeface="Abadi MT Condensed Extra Bold"/>
              </a:rPr>
              <a:t>甚麼；我立志叫我口中</a:t>
            </a:r>
          </a:p>
          <a:p>
            <a:pPr marL="0" indent="0">
              <a:lnSpc>
                <a:spcPct val="110000"/>
              </a:lnSpc>
              <a:spcBef>
                <a:spcPts val="0"/>
              </a:spcBef>
              <a:spcAft>
                <a:spcPts val="0"/>
              </a:spcAft>
              <a:buNone/>
            </a:pPr>
            <a:r>
              <a:rPr lang="en-US" sz="3200" dirty="0">
                <a:latin typeface="Abadi MT Condensed Extra Bold"/>
                <a:cs typeface="Abadi MT Condensed Extra Bold"/>
              </a:rPr>
              <a:t>沒有過失。</a:t>
            </a:r>
          </a:p>
        </p:txBody>
      </p:sp>
      <p:sp>
        <p:nvSpPr>
          <p:cNvPr id="3" name="Content Placeholder 2"/>
          <p:cNvSpPr>
            <a:spLocks noGrp="1"/>
          </p:cNvSpPr>
          <p:nvPr>
            <p:ph sz="quarter" idx="14"/>
          </p:nvPr>
        </p:nvSpPr>
        <p:spPr>
          <a:xfrm>
            <a:off x="4455886" y="1195612"/>
            <a:ext cx="4608285" cy="3705679"/>
          </a:xfrm>
        </p:spPr>
        <p:txBody>
          <a:bodyPr>
            <a:normAutofit lnSpcReduction="10000"/>
          </a:bodyPr>
          <a:lstStyle/>
          <a:p>
            <a:pPr marL="0">
              <a:lnSpc>
                <a:spcPct val="110000"/>
              </a:lnSpc>
              <a:spcBef>
                <a:spcPts val="0"/>
              </a:spcBef>
              <a:spcAft>
                <a:spcPts val="0"/>
              </a:spcAft>
            </a:pPr>
            <a:r>
              <a:rPr lang="en-US" sz="2800" dirty="0">
                <a:solidFill>
                  <a:srgbClr val="CCFFCC"/>
                </a:solidFill>
                <a:latin typeface="Abadi MT Condensed Extra Bold"/>
                <a:cs typeface="Abadi MT Condensed Extra Bold"/>
              </a:rPr>
              <a:t>Psalm17:3</a:t>
            </a:r>
          </a:p>
          <a:p>
            <a:pPr marL="0" indent="0">
              <a:lnSpc>
                <a:spcPct val="110000"/>
              </a:lnSpc>
              <a:spcBef>
                <a:spcPts val="0"/>
              </a:spcBef>
              <a:spcAft>
                <a:spcPts val="0"/>
              </a:spcAft>
              <a:buNone/>
            </a:pPr>
            <a:r>
              <a:rPr lang="en-US" sz="3200" dirty="0">
                <a:solidFill>
                  <a:srgbClr val="FFFF00"/>
                </a:solidFill>
                <a:latin typeface="Abadi MT Condensed Extra Bold"/>
                <a:cs typeface="Abadi MT Condensed Extra Bold"/>
              </a:rPr>
              <a:t>Though you probe my heart and examine me at night, though you test me, you will find nothing; </a:t>
            </a:r>
          </a:p>
          <a:p>
            <a:pPr marL="0" indent="0">
              <a:lnSpc>
                <a:spcPct val="110000"/>
              </a:lnSpc>
              <a:spcBef>
                <a:spcPts val="0"/>
              </a:spcBef>
              <a:spcAft>
                <a:spcPts val="0"/>
              </a:spcAft>
              <a:buNone/>
            </a:pPr>
            <a:r>
              <a:rPr lang="en-US" sz="3200" dirty="0">
                <a:solidFill>
                  <a:srgbClr val="FFFF00"/>
                </a:solidFill>
                <a:latin typeface="Abadi MT Condensed Extra Bold"/>
                <a:cs typeface="Abadi MT Condensed Extra Bold"/>
              </a:rPr>
              <a:t>I have resolved that my mouth will not sin.</a:t>
            </a:r>
          </a:p>
          <a:p>
            <a:endParaRPr lang="en-US" sz="2800" dirty="0">
              <a:latin typeface="Abadi MT Condensed Extra Bold"/>
              <a:cs typeface="Abadi MT Condensed Extra Bold"/>
            </a:endParaRPr>
          </a:p>
        </p:txBody>
      </p:sp>
      <p:sp>
        <p:nvSpPr>
          <p:cNvPr id="4" name="Title 3"/>
          <p:cNvSpPr>
            <a:spLocks noGrp="1"/>
          </p:cNvSpPr>
          <p:nvPr>
            <p:ph type="title"/>
          </p:nvPr>
        </p:nvSpPr>
        <p:spPr>
          <a:xfrm>
            <a:off x="0" y="65314"/>
            <a:ext cx="9144000" cy="1063229"/>
          </a:xfrm>
          <a:solidFill>
            <a:srgbClr val="343C3E"/>
          </a:solidFill>
        </p:spPr>
        <p:txBody>
          <a:bodyPr/>
          <a:lstStyle/>
          <a:p>
            <a:pPr algn="ctr"/>
            <a:r>
              <a:rPr lang="en-US" altLang="zh-TW" sz="4000" dirty="0">
                <a:latin typeface="Abadi MT Condensed Extra Bold"/>
                <a:ea typeface="Apple LiGothic Medium"/>
                <a:cs typeface="Abadi MT Condensed Extra Bold"/>
              </a:rPr>
              <a:t>B. </a:t>
            </a:r>
            <a:r>
              <a:rPr lang="zh-TW" altLang="en-US" sz="4000" dirty="0">
                <a:latin typeface="Abadi MT Condensed Extra Bold"/>
                <a:ea typeface="Apple LiGothic Medium"/>
                <a:cs typeface="Abadi MT Condensed Extra Bold"/>
              </a:rPr>
              <a:t>在</a:t>
            </a:r>
            <a:r>
              <a:rPr lang="zh-TW" altLang="en-US" sz="3600" dirty="0">
                <a:latin typeface="Abadi MT Condensed Extra Bold"/>
                <a:ea typeface="Apple LiGothic Medium"/>
                <a:cs typeface="Abadi MT Condensed Extra Bold"/>
              </a:rPr>
              <a:t>熬煉中單單仰望神</a:t>
            </a:r>
            <a:r>
              <a:rPr lang="en-US" altLang="zh-TW" sz="3600" dirty="0">
                <a:latin typeface="Abadi MT Condensed Extra Bold"/>
                <a:ea typeface="Apple LiGothic Medium"/>
                <a:cs typeface="Abadi MT Condensed Extra Bold"/>
              </a:rPr>
              <a:t/>
            </a:r>
            <a:br>
              <a:rPr lang="en-US" altLang="zh-TW" sz="3600" dirty="0">
                <a:latin typeface="Abadi MT Condensed Extra Bold"/>
                <a:ea typeface="Apple LiGothic Medium"/>
                <a:cs typeface="Abadi MT Condensed Extra Bold"/>
              </a:rPr>
            </a:br>
            <a:r>
              <a:rPr lang="en-US" altLang="zh-TW" sz="2800" dirty="0">
                <a:solidFill>
                  <a:srgbClr val="FFFF00"/>
                </a:solidFill>
                <a:latin typeface="Abadi MT Condensed Extra Bold"/>
                <a:ea typeface="Apple LiGothic Medium"/>
                <a:cs typeface="Abadi MT Condensed Extra Bold"/>
              </a:rPr>
              <a:t>In the trial we still look up to God</a:t>
            </a:r>
            <a:endParaRPr lang="en-US" sz="2800" dirty="0">
              <a:solidFill>
                <a:srgbClr val="FFFF00"/>
              </a:solidFill>
              <a:latin typeface="Abadi MT Condensed Extra Bold"/>
              <a:ea typeface="Apple LiGothic Medium"/>
              <a:cs typeface="Abadi MT Condensed Extra Bold"/>
            </a:endParaRPr>
          </a:p>
        </p:txBody>
      </p:sp>
    </p:spTree>
    <p:extLst>
      <p:ext uri="{BB962C8B-B14F-4D97-AF65-F5344CB8AC3E}">
        <p14:creationId xmlns:p14="http://schemas.microsoft.com/office/powerpoint/2010/main" val="41403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59657" y="1262742"/>
            <a:ext cx="4441372" cy="3556001"/>
          </a:xfrm>
        </p:spPr>
        <p:txBody>
          <a:bodyPr>
            <a:noAutofit/>
          </a:bodyPr>
          <a:lstStyle/>
          <a:p>
            <a:r>
              <a:rPr lang="en-US" sz="2800" b="1" dirty="0">
                <a:solidFill>
                  <a:srgbClr val="CCFFCC"/>
                </a:solidFill>
                <a:latin typeface="Abadi MT Condensed Extra Bold"/>
                <a:cs typeface="Abadi MT Condensed Extra Bold"/>
              </a:rPr>
              <a:t>雅</a:t>
            </a:r>
            <a:r>
              <a:rPr lang="zh-TW" altLang="en-US" sz="2800" b="1" dirty="0">
                <a:solidFill>
                  <a:srgbClr val="CCFFCC"/>
                </a:solidFill>
                <a:latin typeface="Abadi MT Condensed Extra Bold"/>
                <a:cs typeface="Abadi MT Condensed Extra Bold"/>
              </a:rPr>
              <a:t>各書</a:t>
            </a:r>
            <a:r>
              <a:rPr lang="en-US" sz="2800" b="1" dirty="0">
                <a:solidFill>
                  <a:srgbClr val="CCFFCC"/>
                </a:solidFill>
                <a:latin typeface="Abadi MT Condensed Extra Bold"/>
                <a:cs typeface="Abadi MT Condensed Extra Bold"/>
              </a:rPr>
              <a:t> </a:t>
            </a:r>
            <a:r>
              <a:rPr lang="en-US" sz="2800" dirty="0">
                <a:solidFill>
                  <a:srgbClr val="CCFFCC"/>
                </a:solidFill>
                <a:latin typeface="Abadi MT Condensed Extra Bold"/>
                <a:cs typeface="Abadi MT Condensed Extra Bold"/>
              </a:rPr>
              <a:t>1:2-4</a:t>
            </a:r>
          </a:p>
          <a:p>
            <a:pPr marL="0" indent="0">
              <a:lnSpc>
                <a:spcPct val="110000"/>
              </a:lnSpc>
              <a:spcBef>
                <a:spcPts val="0"/>
              </a:spcBef>
              <a:spcAft>
                <a:spcPts val="0"/>
              </a:spcAft>
              <a:buNone/>
            </a:pPr>
            <a:r>
              <a:rPr lang="en-US" sz="3200" dirty="0"/>
              <a:t>我</a:t>
            </a:r>
            <a:r>
              <a:rPr lang="en-US" sz="2800" dirty="0"/>
              <a:t>的弟兄們，你們落在百般試煉中，都要以為大喜樂；因為知道你們的信心經過試驗，就生忍耐。但忍耐也當成功，使你們成全、完備，毫無缺欠。</a:t>
            </a:r>
          </a:p>
        </p:txBody>
      </p:sp>
      <p:sp>
        <p:nvSpPr>
          <p:cNvPr id="3" name="Content Placeholder 2"/>
          <p:cNvSpPr>
            <a:spLocks noGrp="1"/>
          </p:cNvSpPr>
          <p:nvPr>
            <p:ph sz="quarter" idx="14"/>
          </p:nvPr>
        </p:nvSpPr>
        <p:spPr>
          <a:xfrm>
            <a:off x="4601029" y="1197430"/>
            <a:ext cx="4390571" cy="3795484"/>
          </a:xfrm>
        </p:spPr>
        <p:txBody>
          <a:bodyPr>
            <a:normAutofit fontScale="77500" lnSpcReduction="20000"/>
          </a:bodyPr>
          <a:lstStyle/>
          <a:p>
            <a:r>
              <a:rPr lang="en-US" sz="3600" dirty="0">
                <a:solidFill>
                  <a:srgbClr val="CCFFCC"/>
                </a:solidFill>
                <a:latin typeface="Abadi MT Condensed Extra Bold"/>
                <a:cs typeface="Abadi MT Condensed Extra Bold"/>
              </a:rPr>
              <a:t>James 1:2-4</a:t>
            </a:r>
          </a:p>
          <a:p>
            <a:pPr marL="0" indent="0">
              <a:lnSpc>
                <a:spcPct val="120000"/>
              </a:lnSpc>
              <a:buNone/>
            </a:pPr>
            <a:r>
              <a:rPr lang="en-US" sz="3100" dirty="0">
                <a:solidFill>
                  <a:srgbClr val="FFFF00"/>
                </a:solidFill>
                <a:latin typeface="Abadi MT Condensed Extra Bold"/>
                <a:cs typeface="Abadi MT Condensed Extra Bold"/>
              </a:rPr>
              <a:t>Consider it pure joy, my brothers, whenever you face trials of many kinds, because you know that the testing of your faith develops perseverance. Perseverance must finish its work so that you may be mature and complete, not lacking anything.</a:t>
            </a:r>
          </a:p>
          <a:p>
            <a:endParaRPr lang="en-US" dirty="0"/>
          </a:p>
        </p:txBody>
      </p:sp>
      <p:sp>
        <p:nvSpPr>
          <p:cNvPr id="4" name="Title 3"/>
          <p:cNvSpPr>
            <a:spLocks noGrp="1"/>
          </p:cNvSpPr>
          <p:nvPr>
            <p:ph type="title"/>
          </p:nvPr>
        </p:nvSpPr>
        <p:spPr>
          <a:xfrm>
            <a:off x="29029" y="10828"/>
            <a:ext cx="9144000" cy="1063229"/>
          </a:xfrm>
          <a:solidFill>
            <a:srgbClr val="5F4A31"/>
          </a:solidFill>
        </p:spPr>
        <p:txBody>
          <a:bodyPr/>
          <a:lstStyle/>
          <a:p>
            <a:pPr algn="ctr"/>
            <a:r>
              <a:rPr lang="zh-TW" altLang="en-US" sz="3600" dirty="0">
                <a:latin typeface="Apple LiGothic Medium"/>
                <a:ea typeface="Apple LiGothic Medium"/>
                <a:cs typeface="Apple LiGothic Medium"/>
              </a:rPr>
              <a:t>二</a:t>
            </a:r>
            <a:r>
              <a:rPr lang="en-US" altLang="zh-TW" sz="3600" dirty="0">
                <a:latin typeface="Apple LiGothic Medium"/>
                <a:ea typeface="Apple LiGothic Medium"/>
                <a:cs typeface="Apple LiGothic Medium"/>
              </a:rPr>
              <a:t>. </a:t>
            </a:r>
            <a:r>
              <a:rPr lang="zh-TW" altLang="en-US" sz="4000" dirty="0">
                <a:latin typeface="Apple LiGothic Medium"/>
                <a:ea typeface="Apple LiGothic Medium"/>
                <a:cs typeface="Apple LiGothic Medium"/>
              </a:rPr>
              <a:t>信</a:t>
            </a:r>
            <a:r>
              <a:rPr lang="zh-TW" altLang="en-US" sz="3600" dirty="0">
                <a:latin typeface="Apple LiGothic Medium"/>
                <a:ea typeface="Apple LiGothic Medium"/>
                <a:cs typeface="Apple LiGothic Medium"/>
              </a:rPr>
              <a:t>心的跨越</a:t>
            </a:r>
            <a:r>
              <a:rPr lang="en-US" altLang="zh-TW" sz="3600" dirty="0">
                <a:latin typeface="Apple LiGothic Medium"/>
                <a:ea typeface="Apple LiGothic Medium"/>
                <a:cs typeface="Apple LiGothic Medium"/>
              </a:rPr>
              <a:t>-</a:t>
            </a:r>
            <a:r>
              <a:rPr lang="zh-TW" altLang="en-US" sz="2400" dirty="0">
                <a:latin typeface="Apple LiGothic Medium"/>
                <a:ea typeface="Apple LiGothic Medium"/>
                <a:cs typeface="Apple LiGothic Medium"/>
              </a:rPr>
              <a:t>「化咒詛為祝福」</a:t>
            </a:r>
            <a:r>
              <a:rPr lang="en-US" altLang="zh-TW" sz="2400" dirty="0">
                <a:latin typeface="Apple LiGothic Medium"/>
                <a:ea typeface="Apple LiGothic Medium"/>
                <a:cs typeface="Apple LiGothic Medium"/>
              </a:rPr>
              <a:t/>
            </a:r>
            <a:br>
              <a:rPr lang="en-US" altLang="zh-TW" sz="2400" dirty="0">
                <a:latin typeface="Apple LiGothic Medium"/>
                <a:ea typeface="Apple LiGothic Medium"/>
                <a:cs typeface="Apple LiGothic Medium"/>
              </a:rPr>
            </a:br>
            <a:r>
              <a:rPr lang="en-US" altLang="zh-TW" sz="2800" dirty="0">
                <a:solidFill>
                  <a:srgbClr val="FFFF00"/>
                </a:solidFill>
                <a:latin typeface="Abadi MT Condensed Extra Bold"/>
                <a:ea typeface="Apple LiGothic Medium"/>
                <a:cs typeface="Abadi MT Condensed Extra Bold"/>
              </a:rPr>
              <a:t>The leap of faith</a:t>
            </a:r>
            <a:endParaRPr lang="en-US" sz="2800" dirty="0">
              <a:solidFill>
                <a:srgbClr val="FFFF00"/>
              </a:solidFill>
              <a:latin typeface="Abadi MT Condensed Extra Bold"/>
              <a:ea typeface="Apple LiGothic Medium"/>
              <a:cs typeface="Abadi MT Condensed Extra Bold"/>
            </a:endParaRPr>
          </a:p>
        </p:txBody>
      </p:sp>
    </p:spTree>
    <p:extLst>
      <p:ext uri="{BB962C8B-B14F-4D97-AF65-F5344CB8AC3E}">
        <p14:creationId xmlns:p14="http://schemas.microsoft.com/office/powerpoint/2010/main" val="2672962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17714" y="1200150"/>
            <a:ext cx="4125686" cy="3843564"/>
          </a:xfrm>
        </p:spPr>
        <p:txBody>
          <a:bodyPr>
            <a:noAutofit/>
          </a:bodyPr>
          <a:lstStyle/>
          <a:p>
            <a:r>
              <a:rPr lang="en-US" sz="2400" b="1" dirty="0">
                <a:solidFill>
                  <a:srgbClr val="CCFFCC"/>
                </a:solidFill>
                <a:latin typeface="Abadi MT Condensed Extra Bold"/>
                <a:cs typeface="Abadi MT Condensed Extra Bold"/>
              </a:rPr>
              <a:t>雅</a:t>
            </a:r>
            <a:r>
              <a:rPr lang="zh-TW" altLang="en-US" sz="2400" b="1" dirty="0">
                <a:solidFill>
                  <a:srgbClr val="CCFFCC"/>
                </a:solidFill>
                <a:latin typeface="Abadi MT Condensed Extra Bold"/>
                <a:cs typeface="Abadi MT Condensed Extra Bold"/>
              </a:rPr>
              <a:t>各書</a:t>
            </a:r>
            <a:r>
              <a:rPr lang="en-US" sz="2400" b="1" dirty="0">
                <a:solidFill>
                  <a:srgbClr val="CCFFCC"/>
                </a:solidFill>
                <a:latin typeface="Abadi MT Condensed Extra Bold"/>
                <a:cs typeface="Abadi MT Condensed Extra Bold"/>
              </a:rPr>
              <a:t> 1:5-7</a:t>
            </a:r>
          </a:p>
          <a:p>
            <a:pPr marL="0" indent="0">
              <a:spcBef>
                <a:spcPts val="0"/>
              </a:spcBef>
              <a:spcAft>
                <a:spcPts val="0"/>
              </a:spcAft>
              <a:buNone/>
            </a:pPr>
            <a:r>
              <a:rPr lang="en-US" sz="3200" b="1" dirty="0">
                <a:latin typeface="Abadi MT Condensed Extra Bold"/>
                <a:cs typeface="Abadi MT Condensed Extra Bold"/>
              </a:rPr>
              <a:t>你</a:t>
            </a:r>
            <a:r>
              <a:rPr lang="en-US" sz="2600" b="1" dirty="0">
                <a:latin typeface="Abadi MT Condensed Extra Bold"/>
                <a:cs typeface="Abadi MT Condensed Extra Bold"/>
              </a:rPr>
              <a:t>們中間若有缺少智慧的，應當求那厚賜與眾人、</a:t>
            </a:r>
          </a:p>
          <a:p>
            <a:pPr marL="0" indent="0">
              <a:spcBef>
                <a:spcPts val="0"/>
              </a:spcBef>
              <a:spcAft>
                <a:spcPts val="0"/>
              </a:spcAft>
              <a:buNone/>
            </a:pPr>
            <a:r>
              <a:rPr lang="en-US" sz="2600" b="1" dirty="0">
                <a:latin typeface="Abadi MT Condensed Extra Bold"/>
                <a:cs typeface="Abadi MT Condensed Extra Bold"/>
              </a:rPr>
              <a:t>也不斥責人的神，主就必賜給他。只要憑著信心求，</a:t>
            </a:r>
          </a:p>
          <a:p>
            <a:pPr marL="0" indent="0">
              <a:spcBef>
                <a:spcPts val="0"/>
              </a:spcBef>
              <a:spcAft>
                <a:spcPts val="0"/>
              </a:spcAft>
              <a:buNone/>
            </a:pPr>
            <a:r>
              <a:rPr lang="en-US" sz="2600" b="1" dirty="0">
                <a:latin typeface="Abadi MT Condensed Extra Bold"/>
                <a:cs typeface="Abadi MT Condensed Extra Bold"/>
              </a:rPr>
              <a:t>一點不疑惑；因為那疑惑的人，就像海中的波浪，</a:t>
            </a:r>
          </a:p>
          <a:p>
            <a:pPr marL="0" indent="0">
              <a:spcBef>
                <a:spcPts val="0"/>
              </a:spcBef>
              <a:spcAft>
                <a:spcPts val="0"/>
              </a:spcAft>
              <a:buNone/>
            </a:pPr>
            <a:r>
              <a:rPr lang="en-US" sz="2600" b="1" dirty="0">
                <a:latin typeface="Abadi MT Condensed Extra Bold"/>
                <a:cs typeface="Abadi MT Condensed Extra Bold"/>
              </a:rPr>
              <a:t>被風吹動翻騰。這樣的人</a:t>
            </a:r>
          </a:p>
          <a:p>
            <a:pPr marL="0" indent="0">
              <a:spcBef>
                <a:spcPts val="0"/>
              </a:spcBef>
              <a:spcAft>
                <a:spcPts val="0"/>
              </a:spcAft>
              <a:buNone/>
            </a:pPr>
            <a:r>
              <a:rPr lang="en-US" sz="2600" b="1" dirty="0">
                <a:latin typeface="Abadi MT Condensed Extra Bold"/>
                <a:cs typeface="Abadi MT Condensed Extra Bold"/>
              </a:rPr>
              <a:t>不要想從主那裡得甚麼。</a:t>
            </a:r>
          </a:p>
        </p:txBody>
      </p:sp>
      <p:sp>
        <p:nvSpPr>
          <p:cNvPr id="3" name="Content Placeholder 2"/>
          <p:cNvSpPr>
            <a:spLocks noGrp="1"/>
          </p:cNvSpPr>
          <p:nvPr>
            <p:ph sz="quarter" idx="14"/>
          </p:nvPr>
        </p:nvSpPr>
        <p:spPr>
          <a:xfrm>
            <a:off x="4426857" y="1200150"/>
            <a:ext cx="4717143" cy="3943350"/>
          </a:xfrm>
        </p:spPr>
        <p:txBody>
          <a:bodyPr>
            <a:normAutofit fontScale="62500" lnSpcReduction="20000"/>
          </a:bodyPr>
          <a:lstStyle/>
          <a:p>
            <a:r>
              <a:rPr lang="en-US" sz="4000" dirty="0">
                <a:solidFill>
                  <a:srgbClr val="CCFFCC"/>
                </a:solidFill>
                <a:latin typeface="Abadi MT Condensed Extra Bold"/>
                <a:cs typeface="Abadi MT Condensed Extra Bold"/>
              </a:rPr>
              <a:t>James 1:5-7</a:t>
            </a:r>
          </a:p>
          <a:p>
            <a:pPr marL="0" indent="0">
              <a:lnSpc>
                <a:spcPct val="110000"/>
              </a:lnSpc>
              <a:buNone/>
            </a:pPr>
            <a:r>
              <a:rPr lang="en-US" sz="3800" dirty="0">
                <a:solidFill>
                  <a:srgbClr val="FFFF00"/>
                </a:solidFill>
                <a:latin typeface="Abadi MT Condensed Extra Bold"/>
                <a:cs typeface="Abadi MT Condensed Extra Bold"/>
              </a:rPr>
              <a:t>If any of you lacks wisdom, he should ask God, who gives generously to all without finding fault, and it will be given to him. But when he asks, he must believe and not doubt, because he who doubts is like a wave of the sea, blown and tossed by the wind. That man should not think he will receive anything from the Lord;</a:t>
            </a:r>
          </a:p>
          <a:p>
            <a:endParaRPr lang="en-US" sz="3400" dirty="0"/>
          </a:p>
        </p:txBody>
      </p:sp>
      <p:sp>
        <p:nvSpPr>
          <p:cNvPr id="4" name="Title 3"/>
          <p:cNvSpPr>
            <a:spLocks noGrp="1"/>
          </p:cNvSpPr>
          <p:nvPr>
            <p:ph type="title"/>
          </p:nvPr>
        </p:nvSpPr>
        <p:spPr>
          <a:xfrm>
            <a:off x="0" y="0"/>
            <a:ext cx="9144000" cy="1063229"/>
          </a:xfrm>
          <a:solidFill>
            <a:srgbClr val="343C3E"/>
          </a:solidFill>
        </p:spPr>
        <p:txBody>
          <a:bodyPr/>
          <a:lstStyle/>
          <a:p>
            <a:pPr algn="ctr"/>
            <a:r>
              <a:rPr lang="en-US" altLang="zh-TW" sz="4400" dirty="0">
                <a:latin typeface="Abadi MT Condensed Extra Bold"/>
                <a:ea typeface="Apple LiGothic Medium"/>
                <a:cs typeface="Abadi MT Condensed Extra Bold"/>
              </a:rPr>
              <a:t>A.</a:t>
            </a:r>
            <a:r>
              <a:rPr lang="en-US" altLang="zh-TW" sz="4400" dirty="0">
                <a:latin typeface="Apple LiGothic Medium"/>
                <a:ea typeface="Apple LiGothic Medium"/>
                <a:cs typeface="Apple LiGothic Medium"/>
              </a:rPr>
              <a:t> </a:t>
            </a:r>
            <a:r>
              <a:rPr lang="zh-TW" altLang="en-US" sz="4400" dirty="0">
                <a:latin typeface="Apple LiGothic Medium"/>
                <a:ea typeface="Apple LiGothic Medium"/>
                <a:cs typeface="Apple LiGothic Medium"/>
              </a:rPr>
              <a:t>尋</a:t>
            </a:r>
            <a:r>
              <a:rPr lang="zh-TW" altLang="en-US" sz="3600" dirty="0">
                <a:latin typeface="Apple LiGothic Medium"/>
                <a:ea typeface="Apple LiGothic Medium"/>
                <a:cs typeface="Apple LiGothic Medium"/>
              </a:rPr>
              <a:t>求神的智慧來跨越</a:t>
            </a:r>
            <a:r>
              <a:rPr lang="en-US" altLang="zh-TW" sz="3600" dirty="0">
                <a:latin typeface="Apple LiGothic Medium"/>
                <a:ea typeface="Apple LiGothic Medium"/>
                <a:cs typeface="Apple LiGothic Medium"/>
              </a:rPr>
              <a:t/>
            </a:r>
            <a:br>
              <a:rPr lang="en-US" altLang="zh-TW" sz="3600" dirty="0">
                <a:latin typeface="Apple LiGothic Medium"/>
                <a:ea typeface="Apple LiGothic Medium"/>
                <a:cs typeface="Apple LiGothic Medium"/>
              </a:rPr>
            </a:br>
            <a:r>
              <a:rPr lang="en-US" altLang="zh-TW" sz="2800" dirty="0">
                <a:solidFill>
                  <a:srgbClr val="FFFF00"/>
                </a:solidFill>
                <a:latin typeface="Abadi MT Condensed Extra Bold"/>
                <a:ea typeface="Apple LiGothic Medium"/>
                <a:cs typeface="Abadi MT Condensed Extra Bold"/>
              </a:rPr>
              <a:t>Seek the wisdom of God to cross</a:t>
            </a:r>
            <a:endParaRPr lang="en-US" sz="2800" dirty="0">
              <a:solidFill>
                <a:srgbClr val="FFFF00"/>
              </a:solidFill>
              <a:latin typeface="Abadi MT Condensed Extra Bold"/>
              <a:ea typeface="Apple LiGothic Medium"/>
              <a:cs typeface="Abadi MT Condensed Extra Bold"/>
            </a:endParaRPr>
          </a:p>
        </p:txBody>
      </p:sp>
    </p:spTree>
    <p:extLst>
      <p:ext uri="{BB962C8B-B14F-4D97-AF65-F5344CB8AC3E}">
        <p14:creationId xmlns:p14="http://schemas.microsoft.com/office/powerpoint/2010/main" val="593113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188685" y="1291772"/>
            <a:ext cx="4368800" cy="3672113"/>
          </a:xfrm>
        </p:spPr>
        <p:txBody>
          <a:bodyPr>
            <a:noAutofit/>
          </a:bodyPr>
          <a:lstStyle/>
          <a:p>
            <a:pPr>
              <a:lnSpc>
                <a:spcPct val="110000"/>
              </a:lnSpc>
              <a:spcBef>
                <a:spcPts val="0"/>
              </a:spcBef>
              <a:spcAft>
                <a:spcPts val="0"/>
              </a:spcAft>
            </a:pPr>
            <a:r>
              <a:rPr lang="zh-TW" altLang="en-US" sz="2800" b="1" u="sng" dirty="0">
                <a:solidFill>
                  <a:srgbClr val="CCFFCC"/>
                </a:solidFill>
              </a:rPr>
              <a:t>哥</a:t>
            </a:r>
            <a:r>
              <a:rPr lang="en-US" sz="2800" b="1" u="sng" dirty="0">
                <a:solidFill>
                  <a:srgbClr val="CCFFCC"/>
                </a:solidFill>
              </a:rPr>
              <a:t>林</a:t>
            </a:r>
            <a:r>
              <a:rPr lang="zh-TW" altLang="en-US" sz="2800" b="1" u="sng" dirty="0">
                <a:solidFill>
                  <a:srgbClr val="CCFFCC"/>
                </a:solidFill>
              </a:rPr>
              <a:t>多</a:t>
            </a:r>
            <a:r>
              <a:rPr lang="en-US" sz="2800" b="1" u="sng" dirty="0">
                <a:solidFill>
                  <a:srgbClr val="CCFFCC"/>
                </a:solidFill>
              </a:rPr>
              <a:t>後</a:t>
            </a:r>
            <a:r>
              <a:rPr lang="zh-TW" altLang="en-US" sz="2800" b="1" u="sng" dirty="0">
                <a:solidFill>
                  <a:srgbClr val="CCFFCC"/>
                </a:solidFill>
              </a:rPr>
              <a:t>書</a:t>
            </a:r>
            <a:r>
              <a:rPr lang="en-US" altLang="zh-TW" sz="2800" b="1" u="sng" dirty="0">
                <a:solidFill>
                  <a:srgbClr val="CCFFCC"/>
                </a:solidFill>
              </a:rPr>
              <a:t> </a:t>
            </a:r>
            <a:r>
              <a:rPr lang="en-US" sz="2800" b="1" u="sng" dirty="0">
                <a:solidFill>
                  <a:srgbClr val="CCFFCC"/>
                </a:solidFill>
                <a:latin typeface="Abadi MT Condensed Extra Bold"/>
                <a:cs typeface="Abadi MT Condensed Extra Bold"/>
              </a:rPr>
              <a:t>1:20</a:t>
            </a:r>
            <a:r>
              <a:rPr lang="en-US" sz="2800" b="1" dirty="0">
                <a:solidFill>
                  <a:srgbClr val="CCFFCC"/>
                </a:solidFill>
              </a:rPr>
              <a:t>	</a:t>
            </a:r>
          </a:p>
          <a:p>
            <a:pPr marL="0" indent="0">
              <a:lnSpc>
                <a:spcPct val="110000"/>
              </a:lnSpc>
              <a:spcBef>
                <a:spcPts val="0"/>
              </a:spcBef>
              <a:spcAft>
                <a:spcPts val="0"/>
              </a:spcAft>
              <a:buNone/>
            </a:pPr>
            <a:r>
              <a:rPr lang="en-US" sz="4000" dirty="0"/>
              <a:t>神</a:t>
            </a:r>
            <a:r>
              <a:rPr lang="en-US" sz="3200" dirty="0"/>
              <a:t>的應許，不論有</a:t>
            </a:r>
          </a:p>
          <a:p>
            <a:pPr marL="0" indent="0">
              <a:lnSpc>
                <a:spcPct val="110000"/>
              </a:lnSpc>
              <a:spcBef>
                <a:spcPts val="0"/>
              </a:spcBef>
              <a:spcAft>
                <a:spcPts val="0"/>
              </a:spcAft>
              <a:buNone/>
            </a:pPr>
            <a:r>
              <a:rPr lang="en-US" sz="3200" dirty="0"/>
              <a:t>多少，在基督都是是的。所以藉著他也都是實在的（原文作阿們），叫神因我們得榮耀。</a:t>
            </a:r>
          </a:p>
        </p:txBody>
      </p:sp>
      <p:sp>
        <p:nvSpPr>
          <p:cNvPr id="6" name="Content Placeholder 5"/>
          <p:cNvSpPr>
            <a:spLocks noGrp="1"/>
          </p:cNvSpPr>
          <p:nvPr>
            <p:ph sz="quarter" idx="14"/>
          </p:nvPr>
        </p:nvSpPr>
        <p:spPr>
          <a:xfrm>
            <a:off x="4731657" y="1204685"/>
            <a:ext cx="4187371" cy="3751943"/>
          </a:xfrm>
        </p:spPr>
        <p:txBody>
          <a:bodyPr>
            <a:noAutofit/>
          </a:bodyPr>
          <a:lstStyle/>
          <a:p>
            <a:r>
              <a:rPr lang="en-US" altLang="zh-TW" sz="2800" b="1" u="sng" dirty="0">
                <a:solidFill>
                  <a:srgbClr val="CCFFCC"/>
                </a:solidFill>
                <a:latin typeface="Abadi MT Condensed Extra Bold"/>
                <a:cs typeface="Abadi MT Condensed Extra Bold"/>
              </a:rPr>
              <a:t>2 Corinthians</a:t>
            </a:r>
            <a:r>
              <a:rPr lang="en-US" sz="2800" b="1" u="sng" dirty="0">
                <a:solidFill>
                  <a:srgbClr val="CCFFCC"/>
                </a:solidFill>
                <a:latin typeface="Abadi MT Condensed Extra Bold"/>
                <a:cs typeface="Abadi MT Condensed Extra Bold"/>
              </a:rPr>
              <a:t> 1:20</a:t>
            </a:r>
          </a:p>
          <a:p>
            <a:pPr marL="0" indent="0">
              <a:buNone/>
            </a:pPr>
            <a:r>
              <a:rPr lang="en-US" sz="3200" dirty="0">
                <a:solidFill>
                  <a:srgbClr val="FFFF00"/>
                </a:solidFill>
                <a:latin typeface="Abadi MT Condensed Extra Bold"/>
                <a:cs typeface="Abadi MT Condensed Extra Bold"/>
              </a:rPr>
              <a:t>For no matter how many promises God has made, they are "Yes" in Christ. And so through him the "Amen" is spoken by us to the glory of God.</a:t>
            </a:r>
          </a:p>
          <a:p>
            <a:pPr marL="0" indent="0" algn="ctr">
              <a:buNone/>
            </a:pPr>
            <a:endParaRPr lang="en-US" sz="3200" dirty="0">
              <a:latin typeface="Abadi MT Condensed Extra Bold"/>
              <a:cs typeface="Abadi MT Condensed Extra Bold"/>
            </a:endParaRPr>
          </a:p>
        </p:txBody>
      </p:sp>
      <p:sp>
        <p:nvSpPr>
          <p:cNvPr id="4" name="Title 3"/>
          <p:cNvSpPr>
            <a:spLocks noGrp="1"/>
          </p:cNvSpPr>
          <p:nvPr>
            <p:ph type="title"/>
          </p:nvPr>
        </p:nvSpPr>
        <p:spPr>
          <a:xfrm>
            <a:off x="0" y="0"/>
            <a:ext cx="9144000" cy="1146629"/>
          </a:xfrm>
          <a:solidFill>
            <a:schemeClr val="accent5">
              <a:lumMod val="50000"/>
            </a:schemeClr>
          </a:solidFill>
        </p:spPr>
        <p:txBody>
          <a:bodyPr/>
          <a:lstStyle/>
          <a:p>
            <a:pPr algn="ctr"/>
            <a:r>
              <a:rPr lang="en-US" altLang="zh-TW" sz="4000" dirty="0">
                <a:latin typeface="Apple LiGothic Medium"/>
                <a:ea typeface="Apple LiGothic Medium"/>
                <a:cs typeface="Apple LiGothic Medium"/>
              </a:rPr>
              <a:t>B. </a:t>
            </a:r>
            <a:r>
              <a:rPr lang="zh-TW" altLang="en-US" sz="4400" dirty="0">
                <a:latin typeface="Apple LiGothic Medium"/>
                <a:ea typeface="Apple LiGothic Medium"/>
                <a:cs typeface="Apple LiGothic Medium"/>
              </a:rPr>
              <a:t>握</a:t>
            </a:r>
            <a:r>
              <a:rPr lang="zh-TW" altLang="en-US" sz="3600" dirty="0">
                <a:latin typeface="Apple LiGothic Medium"/>
                <a:ea typeface="Apple LiGothic Medium"/>
                <a:cs typeface="Apple LiGothic Medium"/>
              </a:rPr>
              <a:t>住神的話來跨越</a:t>
            </a:r>
            <a:r>
              <a:rPr lang="en-US" altLang="zh-TW" sz="3600" dirty="0">
                <a:latin typeface="Apple LiGothic Medium"/>
                <a:ea typeface="Apple LiGothic Medium"/>
                <a:cs typeface="Apple LiGothic Medium"/>
              </a:rPr>
              <a:t/>
            </a:r>
            <a:br>
              <a:rPr lang="en-US" altLang="zh-TW" sz="3600" dirty="0">
                <a:latin typeface="Apple LiGothic Medium"/>
                <a:ea typeface="Apple LiGothic Medium"/>
                <a:cs typeface="Apple LiGothic Medium"/>
              </a:rPr>
            </a:br>
            <a:r>
              <a:rPr lang="en-US" altLang="zh-TW" sz="2800" dirty="0">
                <a:solidFill>
                  <a:srgbClr val="FFFF00"/>
                </a:solidFill>
                <a:latin typeface="Abadi MT Condensed Extra Bold"/>
                <a:ea typeface="Apple LiGothic Medium"/>
                <a:cs typeface="Abadi MT Condensed Extra Bold"/>
              </a:rPr>
              <a:t>Holding the words of God to cross</a:t>
            </a:r>
            <a:endParaRPr lang="en-US" sz="2800" b="1" u="sng" dirty="0">
              <a:solidFill>
                <a:srgbClr val="CCFFCC"/>
              </a:solidFill>
            </a:endParaRPr>
          </a:p>
        </p:txBody>
      </p:sp>
    </p:spTree>
    <p:extLst>
      <p:ext uri="{BB962C8B-B14F-4D97-AF65-F5344CB8AC3E}">
        <p14:creationId xmlns:p14="http://schemas.microsoft.com/office/powerpoint/2010/main" val="2769781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08857" y="1200149"/>
            <a:ext cx="4234543" cy="3785507"/>
          </a:xfrm>
        </p:spPr>
        <p:txBody>
          <a:bodyPr>
            <a:noAutofit/>
          </a:bodyPr>
          <a:lstStyle/>
          <a:p>
            <a:pPr>
              <a:spcBef>
                <a:spcPts val="0"/>
              </a:spcBef>
              <a:spcAft>
                <a:spcPts val="0"/>
              </a:spcAft>
            </a:pPr>
            <a:r>
              <a:rPr lang="en-US" sz="2800" dirty="0">
                <a:solidFill>
                  <a:srgbClr val="CCFFCC"/>
                </a:solidFill>
                <a:latin typeface="Abadi MT Condensed Extra Bold"/>
                <a:ea typeface="Apple LiGothic Medium"/>
                <a:cs typeface="Abadi MT Condensed Extra Bold"/>
              </a:rPr>
              <a:t>傳</a:t>
            </a:r>
            <a:r>
              <a:rPr lang="zh-TW" altLang="en-US" sz="2800" dirty="0">
                <a:solidFill>
                  <a:srgbClr val="CCFFCC"/>
                </a:solidFill>
                <a:latin typeface="Abadi MT Condensed Extra Bold"/>
                <a:ea typeface="Apple LiGothic Medium"/>
                <a:cs typeface="Abadi MT Condensed Extra Bold"/>
              </a:rPr>
              <a:t>道書</a:t>
            </a:r>
            <a:r>
              <a:rPr lang="en-US" sz="2800" dirty="0">
                <a:solidFill>
                  <a:srgbClr val="CCFFCC"/>
                </a:solidFill>
                <a:latin typeface="Abadi MT Condensed Extra Bold"/>
                <a:ea typeface="Apple LiGothic Medium"/>
                <a:cs typeface="Abadi MT Condensed Extra Bold"/>
              </a:rPr>
              <a:t> 9:11</a:t>
            </a:r>
          </a:p>
          <a:p>
            <a:pPr marL="0" indent="0">
              <a:spcBef>
                <a:spcPts val="0"/>
              </a:spcBef>
              <a:spcAft>
                <a:spcPts val="0"/>
              </a:spcAft>
              <a:buNone/>
            </a:pPr>
            <a:r>
              <a:rPr lang="en-US" sz="3200" dirty="0">
                <a:latin typeface="Abadi MT Condensed Extra Bold"/>
                <a:ea typeface="Apple LiGothic Medium"/>
                <a:cs typeface="Abadi MT Condensed Extra Bold"/>
              </a:rPr>
              <a:t>我</a:t>
            </a:r>
            <a:r>
              <a:rPr lang="en-US" sz="2800" dirty="0">
                <a:latin typeface="Abadi MT Condensed Extra Bold"/>
                <a:ea typeface="Apple LiGothic Medium"/>
                <a:cs typeface="Abadi MT Condensed Extra Bold"/>
              </a:rPr>
              <a:t>又轉念：見日光之下，快跑的未必能贏；力戰的未必得勝；智慧的未必得糧食；明哲的未必得資財；靈巧的未必得喜悅。所臨到眾人的是在乎</a:t>
            </a:r>
          </a:p>
          <a:p>
            <a:pPr marL="0" indent="0">
              <a:spcBef>
                <a:spcPts val="0"/>
              </a:spcBef>
              <a:spcAft>
                <a:spcPts val="0"/>
              </a:spcAft>
              <a:buNone/>
            </a:pPr>
            <a:r>
              <a:rPr lang="en-US" sz="2800" dirty="0">
                <a:latin typeface="Abadi MT Condensed Extra Bold"/>
                <a:ea typeface="Apple LiGothic Medium"/>
                <a:cs typeface="Abadi MT Condensed Extra Bold"/>
              </a:rPr>
              <a:t>當時的機會。</a:t>
            </a:r>
          </a:p>
        </p:txBody>
      </p:sp>
      <p:sp>
        <p:nvSpPr>
          <p:cNvPr id="3" name="Content Placeholder 2"/>
          <p:cNvSpPr>
            <a:spLocks noGrp="1"/>
          </p:cNvSpPr>
          <p:nvPr>
            <p:ph sz="quarter" idx="14"/>
          </p:nvPr>
        </p:nvSpPr>
        <p:spPr>
          <a:xfrm>
            <a:off x="4397829" y="1200150"/>
            <a:ext cx="4673600" cy="3943350"/>
          </a:xfrm>
        </p:spPr>
        <p:txBody>
          <a:bodyPr>
            <a:normAutofit lnSpcReduction="10000"/>
          </a:bodyPr>
          <a:lstStyle/>
          <a:p>
            <a:r>
              <a:rPr lang="en-US" sz="2800" dirty="0">
                <a:solidFill>
                  <a:srgbClr val="CCFFCC"/>
                </a:solidFill>
                <a:latin typeface="Abadi MT Condensed Extra Bold"/>
                <a:cs typeface="Abadi MT Condensed Extra Bold"/>
              </a:rPr>
              <a:t>Ecclesiast 9:11</a:t>
            </a:r>
          </a:p>
          <a:p>
            <a:pPr marL="0" indent="0">
              <a:buNone/>
            </a:pPr>
            <a:r>
              <a:rPr lang="en-US" sz="2800" dirty="0">
                <a:solidFill>
                  <a:srgbClr val="FFFF00"/>
                </a:solidFill>
                <a:latin typeface="Abadi MT Condensed Extra Bold"/>
                <a:cs typeface="Abadi MT Condensed Extra Bold"/>
              </a:rPr>
              <a:t>I have seen something else under the sun: The race is not to the swift or the battle to the strong, nor does food come to the wise or wealth to the brilliant or favor to the learned; but time and chance happen to them all.</a:t>
            </a:r>
          </a:p>
          <a:p>
            <a:endParaRPr lang="en-US" dirty="0"/>
          </a:p>
        </p:txBody>
      </p:sp>
      <p:sp>
        <p:nvSpPr>
          <p:cNvPr id="4" name="Title 3"/>
          <p:cNvSpPr>
            <a:spLocks noGrp="1"/>
          </p:cNvSpPr>
          <p:nvPr>
            <p:ph type="title"/>
          </p:nvPr>
        </p:nvSpPr>
        <p:spPr>
          <a:xfrm>
            <a:off x="-1" y="0"/>
            <a:ext cx="9144001" cy="1063229"/>
          </a:xfrm>
          <a:solidFill>
            <a:srgbClr val="343C3E"/>
          </a:solidFill>
        </p:spPr>
        <p:txBody>
          <a:bodyPr/>
          <a:lstStyle/>
          <a:p>
            <a:pPr algn="ctr"/>
            <a:r>
              <a:rPr lang="zh-TW" altLang="en-US" sz="3600" dirty="0">
                <a:latin typeface="Apple LiGothic Medium"/>
                <a:ea typeface="Apple LiGothic Medium"/>
                <a:cs typeface="Apple LiGothic Medium"/>
              </a:rPr>
              <a:t>Ｃ</a:t>
            </a:r>
            <a:r>
              <a:rPr lang="en-US" altLang="zh-TW" sz="3600" dirty="0">
                <a:latin typeface="Apple LiGothic Medium"/>
                <a:ea typeface="Apple LiGothic Medium"/>
                <a:cs typeface="Apple LiGothic Medium"/>
              </a:rPr>
              <a:t>. </a:t>
            </a:r>
            <a:r>
              <a:rPr lang="zh-TW" altLang="en-US" sz="4400" dirty="0">
                <a:latin typeface="Apple LiGothic Medium"/>
                <a:ea typeface="Apple LiGothic Medium"/>
                <a:cs typeface="Apple LiGothic Medium"/>
              </a:rPr>
              <a:t>抓</a:t>
            </a:r>
            <a:r>
              <a:rPr lang="zh-TW" altLang="en-US" sz="3600" dirty="0">
                <a:latin typeface="Apple LiGothic Medium"/>
                <a:ea typeface="Apple LiGothic Medium"/>
                <a:cs typeface="Apple LiGothic Medium"/>
              </a:rPr>
              <a:t>住神的時機來跨越</a:t>
            </a:r>
            <a:r>
              <a:rPr lang="en-US" altLang="zh-TW" sz="3600" dirty="0">
                <a:latin typeface="Apple LiGothic Medium"/>
                <a:ea typeface="Apple LiGothic Medium"/>
                <a:cs typeface="Apple LiGothic Medium"/>
              </a:rPr>
              <a:t/>
            </a:r>
            <a:br>
              <a:rPr lang="en-US" altLang="zh-TW" sz="3600" dirty="0">
                <a:latin typeface="Apple LiGothic Medium"/>
                <a:ea typeface="Apple LiGothic Medium"/>
                <a:cs typeface="Apple LiGothic Medium"/>
              </a:rPr>
            </a:br>
            <a:r>
              <a:rPr lang="en-US" altLang="zh-TW" sz="2800" dirty="0">
                <a:solidFill>
                  <a:srgbClr val="FFFF00"/>
                </a:solidFill>
                <a:latin typeface="Abadi MT Condensed Extra Bold"/>
                <a:ea typeface="Apple LiGothic Medium"/>
                <a:cs typeface="Abadi MT Condensed Extra Bold"/>
              </a:rPr>
              <a:t>Seize the time and chance of God to cross</a:t>
            </a:r>
            <a:endParaRPr lang="en-US" sz="2800" dirty="0">
              <a:solidFill>
                <a:srgbClr val="FFFF00"/>
              </a:solidFill>
              <a:latin typeface="Abadi MT Condensed Extra Bold"/>
              <a:ea typeface="Apple LiGothic Medium"/>
              <a:cs typeface="Abadi MT Condensed Extra Bold"/>
            </a:endParaRPr>
          </a:p>
        </p:txBody>
      </p:sp>
    </p:spTree>
    <p:extLst>
      <p:ext uri="{BB962C8B-B14F-4D97-AF65-F5344CB8AC3E}">
        <p14:creationId xmlns:p14="http://schemas.microsoft.com/office/powerpoint/2010/main" val="3497728281"/>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258</TotalTime>
  <Words>688</Words>
  <Application>Microsoft Office PowerPoint</Application>
  <PresentationFormat>On-screen Show (16:9)</PresentationFormat>
  <Paragraphs>78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Abadi MT Condensed Extra Bold</vt:lpstr>
      <vt:lpstr>Apple LiGothic Medium</vt:lpstr>
      <vt:lpstr>微軟正黑體</vt:lpstr>
      <vt:lpstr>Arial</vt:lpstr>
      <vt:lpstr>Arial Narrow</vt:lpstr>
      <vt:lpstr>Horizon</vt:lpstr>
      <vt:lpstr>用信心 來承接神的應許 RECEIVE THE PROMISE OF GOD WITH FAITH</vt:lpstr>
      <vt:lpstr>「444」的經歷</vt:lpstr>
      <vt:lpstr>一 . 信心的熬煉-「死？」 the REFINEMENT of faith</vt:lpstr>
      <vt:lpstr>A. 上帝啊,祢為何離棄我？ God, why did you forsake me?</vt:lpstr>
      <vt:lpstr>B. 在熬煉中單單仰望神 In the trial we still look up to God</vt:lpstr>
      <vt:lpstr>二. 信心的跨越-「化咒詛為祝福」 The leap of faith</vt:lpstr>
      <vt:lpstr>A. 尋求神的智慧來跨越 Seek the wisdom of God to cross</vt:lpstr>
      <vt:lpstr>B. 握住神的話來跨越 Holding the words of God to cross</vt:lpstr>
      <vt:lpstr>Ｃ. 抓住神的時機來跨越 Seize the time and chance of God to cross</vt:lpstr>
      <vt:lpstr>三. 信心的應許-「only Yes」 The promises of faith</vt:lpstr>
      <vt:lpstr>A. 主用話語來確認 Confirmation from the Word of God</vt:lpstr>
      <vt:lpstr>B. 主用神蹟來印證 The Lord proves it with signs</vt:lpstr>
    </vt:vector>
  </TitlesOfParts>
  <Company>bolsd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Tsai</dc:creator>
  <cp:lastModifiedBy>BOLGPCSoundCheck</cp:lastModifiedBy>
  <cp:revision>33</cp:revision>
  <dcterms:created xsi:type="dcterms:W3CDTF">2017-10-18T08:08:55Z</dcterms:created>
  <dcterms:modified xsi:type="dcterms:W3CDTF">2017-10-22T16:30:19Z</dcterms:modified>
</cp:coreProperties>
</file>