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79" r:id="rId15"/>
    <p:sldId id="280" r:id="rId16"/>
    <p:sldId id="268" r:id="rId17"/>
    <p:sldId id="269" r:id="rId18"/>
    <p:sldId id="270" r:id="rId19"/>
    <p:sldId id="277" r:id="rId20"/>
    <p:sldId id="271" r:id="rId21"/>
    <p:sldId id="272" r:id="rId22"/>
    <p:sldId id="273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9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874D9DC-40B3-4AAA-9A41-383CBCE2EAB9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0B6340-7EE6-48F1-9ECD-3779DD18D3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105918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Life </a:t>
            </a:r>
            <a:r>
              <a:rPr lang="en-US" b="1" dirty="0"/>
              <a:t>Changing Mission</a:t>
            </a:r>
            <a:r>
              <a:rPr lang="en-US" dirty="0"/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sz="4000" b="1" dirty="0" smtClean="0"/>
              <a:t>宣教帶</a:t>
            </a:r>
            <a:r>
              <a:rPr lang="zh-TW" altLang="en-US" sz="4000" b="1" dirty="0" smtClean="0"/>
              <a:t>來生命的改變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8/6/17</a:t>
            </a:r>
            <a:br>
              <a:rPr lang="en-US" dirty="0" smtClean="0"/>
            </a:br>
            <a:r>
              <a:rPr lang="en-US" dirty="0" smtClean="0"/>
              <a:t>Pastor Esther Chang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2.</a:t>
            </a:r>
            <a:r>
              <a:rPr lang="zh-TW" altLang="en-US" sz="3200" dirty="0"/>
              <a:t>透過</a:t>
            </a:r>
            <a:r>
              <a:rPr lang="en-US" sz="3200" dirty="0"/>
              <a:t>ADVENT</a:t>
            </a:r>
            <a:r>
              <a:rPr lang="zh-TW" altLang="en-US" sz="3200" dirty="0"/>
              <a:t>的</a:t>
            </a:r>
            <a:r>
              <a:rPr lang="en-US" sz="3200" dirty="0"/>
              <a:t>Mission, </a:t>
            </a:r>
            <a:r>
              <a:rPr lang="zh-TW" altLang="en-US" sz="3200" dirty="0"/>
              <a:t>神一再要我們看見的就</a:t>
            </a:r>
            <a:r>
              <a:rPr lang="zh-TW" altLang="en-US" sz="3200" dirty="0" smtClean="0"/>
              <a:t>是</a:t>
            </a:r>
            <a:endParaRPr lang="en-US" altLang="zh-TW" sz="3200" dirty="0" smtClean="0"/>
          </a:p>
          <a:p>
            <a:pPr algn="ctr">
              <a:buNone/>
            </a:pPr>
            <a:endParaRPr lang="en-US" altLang="zh-TW" sz="3200" b="1" dirty="0" smtClean="0"/>
          </a:p>
          <a:p>
            <a:pPr algn="ctr">
              <a:buNone/>
            </a:pPr>
            <a:r>
              <a:rPr lang="zh-TW" altLang="en-US" sz="3200" b="1" dirty="0" smtClean="0"/>
              <a:t>天</a:t>
            </a:r>
            <a:r>
              <a:rPr lang="zh-TW" altLang="en-US" sz="3200" b="1" dirty="0"/>
              <a:t>父渴望人人得救的心極為急切</a:t>
            </a:r>
            <a:r>
              <a:rPr lang="en-US" sz="3200" b="1" dirty="0"/>
              <a:t>! </a:t>
            </a:r>
            <a:endParaRPr lang="en-US" sz="3200" dirty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dirty="0"/>
              <a:t>一</a:t>
            </a:r>
            <a:r>
              <a:rPr lang="en-US" dirty="0"/>
              <a:t>.</a:t>
            </a:r>
            <a:r>
              <a:rPr lang="zh-TW" altLang="en-US" dirty="0"/>
              <a:t>人的光景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</a:t>
            </a:r>
            <a:r>
              <a:rPr lang="zh-TW" altLang="en-US" dirty="0"/>
              <a:t>都犯了罪</a:t>
            </a:r>
            <a:r>
              <a:rPr lang="en-US" dirty="0"/>
              <a:t>-----</a:t>
            </a:r>
            <a:r>
              <a:rPr lang="zh-TW" altLang="en-US" dirty="0"/>
              <a:t>羅</a:t>
            </a:r>
            <a:r>
              <a:rPr lang="en-US" dirty="0"/>
              <a:t>3:23    </a:t>
            </a:r>
          </a:p>
          <a:p>
            <a:pPr>
              <a:buNone/>
            </a:pPr>
            <a:r>
              <a:rPr lang="en-US" dirty="0"/>
              <a:t>         </a:t>
            </a:r>
            <a:r>
              <a:rPr lang="en-US" baseline="30000" dirty="0"/>
              <a:t>23</a:t>
            </a:r>
            <a:r>
              <a:rPr lang="zh-TW" altLang="en-US" dirty="0"/>
              <a:t>因為世人都犯了罪，虧缺了神的榮耀；</a:t>
            </a:r>
            <a:r>
              <a:rPr lang="en-US" altLang="zh-TW" dirty="0"/>
              <a:t>【</a:t>
            </a:r>
            <a:r>
              <a:rPr lang="zh-TW" altLang="en-US" dirty="0"/>
              <a:t>羅</a:t>
            </a:r>
            <a:r>
              <a:rPr lang="en-US" dirty="0"/>
              <a:t> 3:23</a:t>
            </a:r>
            <a:r>
              <a:rPr lang="en-US" altLang="zh-TW" dirty="0"/>
              <a:t>】</a:t>
            </a:r>
            <a:r>
              <a:rPr lang="en-US" dirty="0"/>
              <a:t>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/>
              <a:t>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2.</a:t>
            </a:r>
            <a:r>
              <a:rPr lang="zh-TW" altLang="en-US" dirty="0" smtClean="0"/>
              <a:t>罪的結局</a:t>
            </a:r>
            <a:r>
              <a:rPr lang="en-US" dirty="0" smtClean="0"/>
              <a:t>-----</a:t>
            </a:r>
            <a:r>
              <a:rPr lang="zh-TW" altLang="en-US" dirty="0" smtClean="0"/>
              <a:t>羅</a:t>
            </a:r>
            <a:r>
              <a:rPr lang="en-US" dirty="0" smtClean="0"/>
              <a:t>6:23</a:t>
            </a:r>
            <a:r>
              <a:rPr lang="zh-TW" altLang="en-US" dirty="0" smtClean="0"/>
              <a:t>上</a:t>
            </a:r>
            <a:r>
              <a:rPr lang="en-US" dirty="0" smtClean="0"/>
              <a:t> , </a:t>
            </a:r>
            <a:r>
              <a:rPr lang="zh-TW" altLang="en-US" dirty="0" smtClean="0"/>
              <a:t>來</a:t>
            </a:r>
            <a:r>
              <a:rPr lang="en-US" dirty="0" smtClean="0"/>
              <a:t>9:27, </a:t>
            </a:r>
            <a:r>
              <a:rPr lang="zh-TW" altLang="en-US" dirty="0" smtClean="0"/>
              <a:t>啟</a:t>
            </a:r>
            <a:r>
              <a:rPr lang="en-US" dirty="0" smtClean="0"/>
              <a:t>20:15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aseline="30000" dirty="0" smtClean="0"/>
              <a:t>23</a:t>
            </a:r>
            <a:r>
              <a:rPr lang="zh-TW" altLang="en-US" dirty="0" smtClean="0"/>
              <a:t>因為罪的工價乃是死；惟有神的恩賜，在我們的主基督耶穌裡，乃是永生。</a:t>
            </a:r>
            <a:r>
              <a:rPr lang="en-US" altLang="zh-TW" dirty="0" smtClean="0"/>
              <a:t>【</a:t>
            </a:r>
            <a:r>
              <a:rPr lang="zh-TW" altLang="en-US" dirty="0" smtClean="0"/>
              <a:t>羅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6:23</a:t>
            </a:r>
            <a:r>
              <a:rPr lang="en-US" altLang="zh-TW" dirty="0" smtClean="0"/>
              <a:t>】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aseline="30000" dirty="0" smtClean="0"/>
              <a:t>27</a:t>
            </a:r>
            <a:r>
              <a:rPr lang="zh-TW" altLang="en-US" dirty="0" smtClean="0"/>
              <a:t>按著定命，人人都有一死，死後且有審判。</a:t>
            </a:r>
            <a:r>
              <a:rPr lang="en-US" altLang="zh-TW" dirty="0" smtClean="0"/>
              <a:t>【</a:t>
            </a:r>
            <a:r>
              <a:rPr lang="zh-TW" altLang="en-US" dirty="0" smtClean="0"/>
              <a:t>來</a:t>
            </a:r>
            <a:r>
              <a:rPr lang="en-US" dirty="0" smtClean="0"/>
              <a:t> 9:27</a:t>
            </a:r>
            <a:r>
              <a:rPr lang="en-US" altLang="zh-TW" dirty="0" smtClean="0"/>
              <a:t>】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aseline="30000" dirty="0" smtClean="0"/>
              <a:t>15</a:t>
            </a:r>
            <a:r>
              <a:rPr lang="zh-TW" altLang="en-US" dirty="0" smtClean="0"/>
              <a:t>若有人名字沒記在生命冊上，他就被扔在火湖裡。</a:t>
            </a:r>
            <a:r>
              <a:rPr lang="en-US" dirty="0" smtClean="0"/>
              <a:t>(</a:t>
            </a:r>
            <a:r>
              <a:rPr lang="zh-TW" altLang="en-US" dirty="0" smtClean="0"/>
              <a:t>地獄</a:t>
            </a:r>
            <a:r>
              <a:rPr lang="en-US" dirty="0" smtClean="0"/>
              <a:t>)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啟</a:t>
            </a:r>
            <a:r>
              <a:rPr lang="en-US" dirty="0" smtClean="0"/>
              <a:t> 20:15</a:t>
            </a:r>
            <a:r>
              <a:rPr lang="en-US" altLang="zh-TW" dirty="0" smtClean="0"/>
              <a:t>】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dirty="0"/>
              <a:t>二</a:t>
            </a:r>
            <a:r>
              <a:rPr lang="en-US" dirty="0"/>
              <a:t>.</a:t>
            </a:r>
            <a:r>
              <a:rPr lang="zh-TW" altLang="en-US" dirty="0"/>
              <a:t>上帝愛的拯救</a:t>
            </a:r>
            <a:endParaRPr lang="en-US" dirty="0"/>
          </a:p>
          <a:p>
            <a:pPr>
              <a:buNone/>
            </a:pPr>
            <a:r>
              <a:rPr lang="en-US" dirty="0"/>
              <a:t>      </a:t>
            </a:r>
            <a:r>
              <a:rPr lang="zh-TW" altLang="en-US" dirty="0"/>
              <a:t>按著 神的公義與聖潔</a:t>
            </a:r>
            <a:r>
              <a:rPr lang="en-US" dirty="0"/>
              <a:t>,</a:t>
            </a:r>
            <a:r>
              <a:rPr lang="zh-TW" altLang="en-US" dirty="0"/>
              <a:t>犯罪的人只有死路一條</a:t>
            </a:r>
            <a:r>
              <a:rPr lang="en-US" dirty="0"/>
              <a:t>!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zh-TW" altLang="en-US" dirty="0"/>
              <a:t>主捨不得從祂而出的人</a:t>
            </a:r>
            <a:r>
              <a:rPr lang="en-US" dirty="0"/>
              <a:t>,</a:t>
            </a:r>
            <a:r>
              <a:rPr lang="zh-TW" altLang="en-US" dirty="0"/>
              <a:t>因罪必須走上這條不歸路</a:t>
            </a:r>
            <a:r>
              <a:rPr lang="en-US" dirty="0"/>
              <a:t>!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1. </a:t>
            </a:r>
            <a:r>
              <a:rPr lang="en-US" baseline="30000" dirty="0"/>
              <a:t>16</a:t>
            </a:r>
            <a:r>
              <a:rPr lang="zh-TW" altLang="en-US" dirty="0"/>
              <a:t>「神愛世人，甚至將他的獨生子賜給他們，叫一切信他的，不至滅亡，反得永生。</a:t>
            </a:r>
            <a:r>
              <a:rPr lang="en-US" dirty="0"/>
              <a:t>      </a:t>
            </a:r>
          </a:p>
          <a:p>
            <a:pPr>
              <a:buNone/>
            </a:pPr>
            <a:r>
              <a:rPr lang="en-US" dirty="0"/>
              <a:t>       </a:t>
            </a:r>
            <a:r>
              <a:rPr lang="en-US" altLang="zh-TW" dirty="0"/>
              <a:t>【</a:t>
            </a:r>
            <a:r>
              <a:rPr lang="zh-TW" altLang="en-US" dirty="0"/>
              <a:t>約</a:t>
            </a:r>
            <a:r>
              <a:rPr lang="en-US" dirty="0"/>
              <a:t> 3:16</a:t>
            </a:r>
            <a:r>
              <a:rPr lang="en-US" altLang="zh-TW" dirty="0"/>
              <a:t>】</a:t>
            </a:r>
            <a:endParaRPr lang="en-US" dirty="0"/>
          </a:p>
          <a:p>
            <a:pPr>
              <a:buNone/>
            </a:pPr>
            <a:r>
              <a:rPr lang="en-US" dirty="0"/>
              <a:t>      2. </a:t>
            </a:r>
            <a:r>
              <a:rPr lang="en-US" baseline="30000" dirty="0"/>
              <a:t>23</a:t>
            </a:r>
            <a:r>
              <a:rPr lang="zh-TW" altLang="en-US" dirty="0"/>
              <a:t>因為罪的工價乃是死；惟有神的恩賜，在我們的主基督耶穌裡，乃是永生。</a:t>
            </a:r>
            <a:r>
              <a:rPr lang="en-US" dirty="0"/>
              <a:t>           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en-US" altLang="zh-TW" dirty="0"/>
              <a:t>【</a:t>
            </a:r>
            <a:r>
              <a:rPr lang="zh-TW" altLang="en-US" dirty="0"/>
              <a:t>羅</a:t>
            </a:r>
            <a:r>
              <a:rPr lang="en-US" dirty="0"/>
              <a:t> 6:23</a:t>
            </a:r>
            <a:r>
              <a:rPr lang="en-US" altLang="zh-TW" dirty="0" smtClean="0"/>
              <a:t>】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3 ...........</a:t>
            </a:r>
            <a:r>
              <a:rPr lang="en-US" baseline="30000" dirty="0" smtClean="0"/>
              <a:t>.</a:t>
            </a:r>
            <a:r>
              <a:rPr lang="zh-TW" altLang="en-US" dirty="0" smtClean="0"/>
              <a:t>因為我們踰越節的羔羊基督已經被殺獻祭了。</a:t>
            </a:r>
            <a:r>
              <a:rPr lang="en-US" altLang="zh-TW" dirty="0" smtClean="0"/>
              <a:t>【</a:t>
            </a:r>
            <a:r>
              <a:rPr lang="zh-TW" altLang="en-US" dirty="0" smtClean="0"/>
              <a:t>林前</a:t>
            </a:r>
            <a:r>
              <a:rPr lang="en-US" dirty="0" smtClean="0"/>
              <a:t> 5:7</a:t>
            </a:r>
            <a:r>
              <a:rPr lang="zh-TW" altLang="en-US" dirty="0" smtClean="0"/>
              <a:t>下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</a:t>
            </a:r>
            <a:r>
              <a:rPr lang="en-US" baseline="30000" dirty="0" smtClean="0"/>
              <a:t> 23</a:t>
            </a:r>
            <a:r>
              <a:rPr lang="zh-TW" altLang="en-US" dirty="0" smtClean="0"/>
              <a:t>他既按著神的定旨先見被交與人，你們就藉著無法之人的手，把他釘在十字架上，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zh-TW" altLang="en-US" dirty="0" smtClean="0"/>
              <a:t>殺了。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徒</a:t>
            </a:r>
            <a:r>
              <a:rPr lang="en-US" dirty="0" smtClean="0"/>
              <a:t> 2:23</a:t>
            </a:r>
            <a:r>
              <a:rPr lang="en-US" altLang="zh-TW" dirty="0" smtClean="0"/>
              <a:t>】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5.</a:t>
            </a:r>
            <a:r>
              <a:rPr lang="en-US" baseline="30000" dirty="0" smtClean="0"/>
              <a:t> 7</a:t>
            </a:r>
            <a:r>
              <a:rPr lang="zh-TW" altLang="en-US" dirty="0" smtClean="0"/>
              <a:t>我們藉這愛子的血得蒙救贖，過犯得以赦免，乃是照他豐富的恩典。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弗</a:t>
            </a:r>
            <a:r>
              <a:rPr lang="en-US" dirty="0" smtClean="0"/>
              <a:t> 1:7</a:t>
            </a:r>
            <a:r>
              <a:rPr lang="en-US" altLang="zh-TW" dirty="0" smtClean="0"/>
              <a:t>】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6.</a:t>
            </a:r>
            <a:r>
              <a:rPr lang="en-US" baseline="30000" dirty="0" smtClean="0"/>
              <a:t>10</a:t>
            </a:r>
            <a:r>
              <a:rPr lang="zh-TW" altLang="en-US" dirty="0" smtClean="0"/>
              <a:t>我們憑這旨意，靠耶穌基督，只一次獻上他的身體，就得以成聖。</a:t>
            </a:r>
            <a:r>
              <a:rPr lang="en-US" baseline="30000" dirty="0" smtClean="0"/>
              <a:t>11</a:t>
            </a:r>
            <a:r>
              <a:rPr lang="zh-TW" altLang="en-US" dirty="0" smtClean="0"/>
              <a:t>凡祭司天天站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zh-TW" altLang="en-US" dirty="0" smtClean="0"/>
              <a:t>著事奉神，屢次獻上一樣的祭物，這祭物永不能除罪。</a:t>
            </a:r>
            <a:r>
              <a:rPr lang="en-US" baseline="30000" dirty="0" smtClean="0"/>
              <a:t>12</a:t>
            </a:r>
            <a:r>
              <a:rPr lang="zh-TW" altLang="en-US" dirty="0" smtClean="0"/>
              <a:t>但基督獻了一次永遠的贖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zh-TW" altLang="en-US" dirty="0" smtClean="0"/>
              <a:t>罪祭，就在神的右邊坐下了。</a:t>
            </a:r>
            <a:r>
              <a:rPr lang="en-US" baseline="30000" dirty="0" smtClean="0"/>
              <a:t>13</a:t>
            </a:r>
            <a:r>
              <a:rPr lang="zh-TW" altLang="en-US" dirty="0" smtClean="0"/>
              <a:t>從此，等候他仇敵成了他的腳凳。</a:t>
            </a:r>
            <a:r>
              <a:rPr lang="en-US" baseline="30000" dirty="0" smtClean="0"/>
              <a:t>14</a:t>
            </a:r>
            <a:r>
              <a:rPr lang="zh-TW" altLang="en-US" dirty="0" smtClean="0"/>
              <a:t>因為他一次獻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zh-TW" altLang="en-US" dirty="0" smtClean="0"/>
              <a:t>祭，便叫那得以成聖的人永遠完全。</a:t>
            </a:r>
            <a:r>
              <a:rPr lang="en-US" altLang="zh-TW" dirty="0" smtClean="0"/>
              <a:t>【</a:t>
            </a:r>
            <a:r>
              <a:rPr lang="zh-TW" altLang="en-US" dirty="0" smtClean="0"/>
              <a:t>來</a:t>
            </a:r>
            <a:r>
              <a:rPr lang="en-US" dirty="0" smtClean="0"/>
              <a:t> 10:10~14</a:t>
            </a:r>
            <a:r>
              <a:rPr lang="en-US" altLang="zh-TW" dirty="0" smtClean="0"/>
              <a:t>】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/>
              <a:t>三</a:t>
            </a:r>
            <a:r>
              <a:rPr lang="en-US" dirty="0"/>
              <a:t>.</a:t>
            </a:r>
            <a:r>
              <a:rPr lang="zh-TW" altLang="en-US" dirty="0"/>
              <a:t>天父的心</a:t>
            </a:r>
            <a:endParaRPr lang="en-US" dirty="0"/>
          </a:p>
          <a:p>
            <a:pPr>
              <a:buNone/>
            </a:pPr>
            <a:r>
              <a:rPr lang="en-US" dirty="0"/>
              <a:t>      </a:t>
            </a:r>
            <a:r>
              <a:rPr lang="en-US" baseline="30000" dirty="0"/>
              <a:t>9</a:t>
            </a:r>
            <a:r>
              <a:rPr lang="zh-TW" altLang="en-US" dirty="0"/>
              <a:t>主所應許的尚未成就，有人以為他是耽延，其實不是耽延，乃是寬容你們，</a:t>
            </a:r>
            <a:r>
              <a:rPr lang="zh-TW" altLang="en-US" b="1" dirty="0"/>
              <a:t>不願有</a:t>
            </a:r>
            <a:endParaRPr lang="en-US" dirty="0"/>
          </a:p>
          <a:p>
            <a:pPr>
              <a:buNone/>
            </a:pPr>
            <a:r>
              <a:rPr lang="en-US" b="1" dirty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zh-TW" altLang="en-US" b="1" dirty="0"/>
              <a:t>一人沉淪，乃願人人都悔改。</a:t>
            </a:r>
            <a:r>
              <a:rPr lang="en-US" altLang="zh-TW" dirty="0"/>
              <a:t>【</a:t>
            </a:r>
            <a:r>
              <a:rPr lang="zh-TW" altLang="en-US" dirty="0"/>
              <a:t>彼後</a:t>
            </a:r>
            <a:r>
              <a:rPr lang="en-US" dirty="0"/>
              <a:t> 3:9</a:t>
            </a:r>
            <a:r>
              <a:rPr lang="en-US" altLang="zh-TW" dirty="0"/>
              <a:t>】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</a:t>
            </a:r>
            <a:r>
              <a:rPr lang="en-US" baseline="30000" dirty="0"/>
              <a:t>4</a:t>
            </a:r>
            <a:r>
              <a:rPr lang="zh-TW" altLang="en-US" b="1" dirty="0"/>
              <a:t>他願意萬人得救</a:t>
            </a:r>
            <a:r>
              <a:rPr lang="zh-TW" altLang="en-US" dirty="0"/>
              <a:t>，明白真道。</a:t>
            </a:r>
            <a:r>
              <a:rPr lang="en-US" altLang="zh-TW" dirty="0"/>
              <a:t>【</a:t>
            </a:r>
            <a:r>
              <a:rPr lang="zh-TW" altLang="en-US" dirty="0"/>
              <a:t>提前</a:t>
            </a:r>
            <a:r>
              <a:rPr lang="en-US" dirty="0"/>
              <a:t> 2:4</a:t>
            </a:r>
            <a:r>
              <a:rPr lang="en-US" altLang="zh-TW" dirty="0"/>
              <a:t>】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zh-TW" altLang="en-US" dirty="0"/>
              <a:t>四</a:t>
            </a:r>
            <a:r>
              <a:rPr lang="en-US" dirty="0"/>
              <a:t>.</a:t>
            </a:r>
            <a:r>
              <a:rPr lang="zh-TW" altLang="en-US" dirty="0"/>
              <a:t>信道在於聽道</a:t>
            </a:r>
            <a:r>
              <a:rPr lang="en-US" dirty="0"/>
              <a:t>,</a:t>
            </a:r>
            <a:r>
              <a:rPr lang="zh-TW" altLang="en-US" dirty="0"/>
              <a:t>沒有傳道的</a:t>
            </a:r>
            <a:r>
              <a:rPr lang="en-US" dirty="0"/>
              <a:t>,</a:t>
            </a:r>
            <a:r>
              <a:rPr lang="zh-TW" altLang="en-US" dirty="0"/>
              <a:t>人如何信道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zh-TW" altLang="en-US" dirty="0"/>
              <a:t>人有願作的心</a:t>
            </a:r>
            <a:r>
              <a:rPr lang="en-US" dirty="0"/>
              <a:t>,</a:t>
            </a:r>
            <a:r>
              <a:rPr lang="zh-TW" altLang="en-US" dirty="0"/>
              <a:t>神就悅納</a:t>
            </a:r>
            <a:r>
              <a:rPr lang="en-US" dirty="0"/>
              <a:t>,</a:t>
            </a:r>
            <a:r>
              <a:rPr lang="zh-TW" altLang="en-US" dirty="0"/>
              <a:t>就使用</a:t>
            </a:r>
            <a:r>
              <a:rPr lang="en-US" dirty="0"/>
              <a:t>!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zh-TW" altLang="en-US" dirty="0"/>
              <a:t>我們不能再推諉我的聖經不熟</a:t>
            </a:r>
            <a:r>
              <a:rPr lang="en-US" dirty="0"/>
              <a:t>,</a:t>
            </a:r>
            <a:r>
              <a:rPr lang="zh-TW" altLang="en-US" dirty="0"/>
              <a:t>我不知道怎麼去分享福音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200" dirty="0" smtClean="0"/>
              <a:t>你還可以作安德烈</a:t>
            </a:r>
            <a:r>
              <a:rPr lang="en-US" sz="3200" dirty="0" smtClean="0"/>
              <a:t>, </a:t>
            </a:r>
            <a:r>
              <a:rPr lang="zh-TW" altLang="en-US" sz="3200" dirty="0" smtClean="0"/>
              <a:t>約</a:t>
            </a:r>
            <a:r>
              <a:rPr lang="en-US" sz="3200" dirty="0" smtClean="0"/>
              <a:t>1:40~42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zh-TW" altLang="en-US" sz="3200" dirty="0" smtClean="0"/>
              <a:t>把週邊的人帶進小組帶進教會使他們有機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聽到福音</a:t>
            </a:r>
            <a:r>
              <a:rPr lang="en-US" sz="3200" dirty="0" smtClean="0"/>
              <a:t>,</a:t>
            </a:r>
            <a:r>
              <a:rPr lang="zh-TW" altLang="en-US" sz="3200" dirty="0" smtClean="0"/>
              <a:t>認識主</a:t>
            </a:r>
            <a:r>
              <a:rPr lang="en-US" sz="3200" dirty="0" smtClean="0"/>
              <a:t>?</a:t>
            </a:r>
            <a:r>
              <a:rPr lang="zh-TW" altLang="en-US" sz="3200" dirty="0" smtClean="0"/>
              <a:t>你不用單打獨鬥</a:t>
            </a:r>
            <a:r>
              <a:rPr lang="en-US" sz="3200" dirty="0" smtClean="0"/>
              <a:t>,</a:t>
            </a:r>
            <a:r>
              <a:rPr lang="zh-TW" altLang="en-US" sz="3200" dirty="0" smtClean="0"/>
              <a:t>更有果</a:t>
            </a:r>
            <a:endParaRPr lang="en-US" sz="3200" dirty="0" smtClean="0"/>
          </a:p>
          <a:p>
            <a:pPr>
              <a:buNone/>
            </a:pPr>
            <a:r>
              <a:rPr lang="zh-TW" altLang="en-US" sz="3200" dirty="0" smtClean="0"/>
              <a:t>效的方法是透過小組作群體佈道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/>
          </a:p>
          <a:p>
            <a:pPr algn="ctr">
              <a:buNone/>
            </a:pPr>
            <a:r>
              <a:rPr lang="en-US" sz="3500" dirty="0" smtClean="0"/>
              <a:t> </a:t>
            </a:r>
            <a:r>
              <a:rPr lang="zh-TW" altLang="en-US" sz="3500" dirty="0" smtClean="0"/>
              <a:t>氣死撒旦最好的辦法</a:t>
            </a:r>
            <a:r>
              <a:rPr lang="en-US" sz="3500" dirty="0" smtClean="0"/>
              <a:t>,</a:t>
            </a:r>
            <a:r>
              <a:rPr lang="zh-TW" altLang="en-US" sz="3500" dirty="0" smtClean="0"/>
              <a:t>就是努力的幫助人信耶穌</a:t>
            </a:r>
            <a:r>
              <a:rPr lang="en-US" sz="3500" dirty="0" smtClean="0"/>
              <a:t>,</a:t>
            </a:r>
            <a:r>
              <a:rPr lang="zh-TW" altLang="en-US" sz="3500" dirty="0" smtClean="0"/>
              <a:t>作耶穌的門徒</a:t>
            </a:r>
            <a:r>
              <a:rPr lang="en-US" sz="3500" dirty="0" smtClean="0"/>
              <a:t>!</a:t>
            </a:r>
            <a:endParaRPr lang="en-US"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 </a:t>
            </a:r>
            <a:r>
              <a:rPr lang="zh-TW" altLang="en-US" sz="3600" dirty="0" smtClean="0"/>
              <a:t>是</a:t>
            </a:r>
            <a:r>
              <a:rPr lang="zh-TW" altLang="en-US" sz="3600" dirty="0"/>
              <a:t>一個與以往不太一樣的</a:t>
            </a:r>
            <a:r>
              <a:rPr lang="en-US" sz="3600" dirty="0"/>
              <a:t>Mission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TW" sz="3500" b="1" dirty="0" smtClean="0"/>
          </a:p>
          <a:p>
            <a:pPr algn="ctr">
              <a:buNone/>
            </a:pPr>
            <a:endParaRPr lang="en-US" altLang="zh-TW" sz="3500" b="1" dirty="0" smtClean="0"/>
          </a:p>
          <a:p>
            <a:pPr algn="ctr">
              <a:buNone/>
            </a:pPr>
            <a:r>
              <a:rPr lang="zh-TW" altLang="en-US" sz="3500" b="1" dirty="0" smtClean="0"/>
              <a:t>大</a:t>
            </a:r>
            <a:r>
              <a:rPr lang="zh-TW" altLang="en-US" sz="3500" b="1" dirty="0"/>
              <a:t>使命是神對我們的呼召</a:t>
            </a:r>
            <a:r>
              <a:rPr lang="en-US" sz="3500" b="1" dirty="0"/>
              <a:t>,</a:t>
            </a:r>
            <a:r>
              <a:rPr lang="zh-TW" altLang="en-US" sz="3500" b="1" dirty="0"/>
              <a:t>是神對我們的託付</a:t>
            </a:r>
            <a:r>
              <a:rPr lang="en-US" sz="3500" b="1" dirty="0"/>
              <a:t>-----</a:t>
            </a:r>
            <a:endParaRPr lang="en-US" sz="3500" dirty="0"/>
          </a:p>
          <a:p>
            <a:pPr algn="ctr">
              <a:buNone/>
            </a:pPr>
            <a:endParaRPr lang="en-US" sz="3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/>
              <a:t>1.</a:t>
            </a:r>
            <a:r>
              <a:rPr lang="zh-TW" altLang="en-US" sz="3200" dirty="0"/>
              <a:t>是必須的</a:t>
            </a:r>
            <a:r>
              <a:rPr lang="en-US" sz="3200" dirty="0"/>
              <a:t>-----</a:t>
            </a:r>
          </a:p>
          <a:p>
            <a:pPr marL="514350" indent="-514350">
              <a:buNone/>
            </a:pPr>
            <a:r>
              <a:rPr lang="en-US" sz="3200" dirty="0"/>
              <a:t>      "</a:t>
            </a:r>
            <a:r>
              <a:rPr lang="zh-TW" altLang="en-US" sz="3200" dirty="0"/>
              <a:t>使萬民作主的門徒</a:t>
            </a:r>
            <a:r>
              <a:rPr lang="en-US" sz="3200" dirty="0"/>
              <a:t>"</a:t>
            </a:r>
            <a:r>
              <a:rPr lang="zh-TW" altLang="en-US" sz="3200" dirty="0"/>
              <a:t>是神的教會</a:t>
            </a:r>
            <a:r>
              <a:rPr lang="en-US" sz="3200" dirty="0"/>
              <a:t>,</a:t>
            </a:r>
            <a:r>
              <a:rPr lang="zh-TW" altLang="en-US" sz="3200" dirty="0"/>
              <a:t>是神的兒女對這世代的責任</a:t>
            </a:r>
            <a:r>
              <a:rPr lang="en-US" sz="3200" dirty="0"/>
              <a:t>,</a:t>
            </a:r>
          </a:p>
          <a:p>
            <a:pPr marL="514350" indent="-514350">
              <a:buNone/>
            </a:pPr>
            <a:r>
              <a:rPr lang="en-US" sz="3200" dirty="0"/>
              <a:t>       </a:t>
            </a:r>
            <a:r>
              <a:rPr lang="zh-TW" altLang="en-US" sz="3200" dirty="0"/>
              <a:t>我們不傳</a:t>
            </a:r>
            <a:r>
              <a:rPr lang="en-US" sz="3200" dirty="0"/>
              <a:t>,</a:t>
            </a:r>
            <a:r>
              <a:rPr lang="zh-TW" altLang="en-US" sz="3200" dirty="0"/>
              <a:t>還有誰能傳呢</a:t>
            </a:r>
            <a:r>
              <a:rPr lang="en-US" sz="3200" dirty="0"/>
              <a:t>? </a:t>
            </a:r>
            <a:r>
              <a:rPr lang="zh-TW" altLang="en-US" sz="3200" dirty="0"/>
              <a:t>這也就是為何教會和小組要一直不斷要傳福音外展</a:t>
            </a:r>
            <a:r>
              <a:rPr lang="en-US" sz="3200" dirty="0"/>
              <a:t>,</a:t>
            </a:r>
            <a:r>
              <a:rPr lang="zh-TW" altLang="en-US" sz="3200" dirty="0"/>
              <a:t>要宣教</a:t>
            </a:r>
            <a:r>
              <a:rPr lang="zh-TW" altLang="en-US" sz="3200" dirty="0" smtClean="0"/>
              <a:t>植堂</a:t>
            </a:r>
            <a:r>
              <a:rPr lang="en-US" sz="3200" dirty="0"/>
              <a:t>! </a:t>
            </a:r>
          </a:p>
          <a:p>
            <a:pPr marL="514350" indent="-514350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/>
              <a:t>2</a:t>
            </a:r>
            <a:r>
              <a:rPr lang="en-US" sz="3500" dirty="0"/>
              <a:t>.</a:t>
            </a:r>
            <a:r>
              <a:rPr lang="zh-TW" altLang="en-US" sz="3500" dirty="0"/>
              <a:t>是急迫的</a:t>
            </a:r>
            <a:endParaRPr lang="en-US" sz="3500" dirty="0"/>
          </a:p>
          <a:p>
            <a:pPr>
              <a:buNone/>
            </a:pPr>
            <a:r>
              <a:rPr lang="en-US" sz="3500" dirty="0" smtClean="0"/>
              <a:t>a</a:t>
            </a:r>
            <a:r>
              <a:rPr lang="en-US" sz="3500" dirty="0"/>
              <a:t>.</a:t>
            </a:r>
            <a:r>
              <a:rPr lang="zh-TW" altLang="en-US" sz="3500" dirty="0"/>
              <a:t>我們現在已是末世時期了</a:t>
            </a:r>
            <a:r>
              <a:rPr lang="en-US" sz="3500" dirty="0"/>
              <a:t>! </a:t>
            </a:r>
            <a:r>
              <a:rPr lang="zh-TW" altLang="en-US" sz="3500" dirty="0"/>
              <a:t>主來的日子近了</a:t>
            </a:r>
            <a:r>
              <a:rPr lang="en-US" sz="3500" dirty="0" smtClean="0"/>
              <a:t>!</a:t>
            </a:r>
          </a:p>
          <a:p>
            <a:pPr>
              <a:buNone/>
            </a:pPr>
            <a:r>
              <a:rPr lang="en-US" sz="3500" dirty="0" smtClean="0"/>
              <a:t> </a:t>
            </a:r>
          </a:p>
          <a:p>
            <a:pPr>
              <a:buNone/>
            </a:pPr>
            <a:r>
              <a:rPr lang="en-US" sz="3500" dirty="0" smtClean="0"/>
              <a:t>b.</a:t>
            </a:r>
            <a:r>
              <a:rPr lang="zh-TW" altLang="en-US" sz="3500" dirty="0" smtClean="0"/>
              <a:t>我們自己或週邊的人也可能隨時消逝</a:t>
            </a:r>
            <a:r>
              <a:rPr lang="en-US" sz="3500" dirty="0" smtClean="0"/>
              <a:t>!</a:t>
            </a:r>
          </a:p>
          <a:p>
            <a:pPr>
              <a:buNone/>
            </a:pPr>
            <a:r>
              <a:rPr lang="en-US" sz="3500" dirty="0" smtClean="0"/>
              <a:t>          </a:t>
            </a:r>
            <a:r>
              <a:rPr lang="zh-TW" altLang="en-US" sz="3500" dirty="0" smtClean="0"/>
              <a:t>機會不是永遠都有</a:t>
            </a:r>
            <a:r>
              <a:rPr lang="en-US" sz="3500" dirty="0" smtClean="0"/>
              <a:t>,</a:t>
            </a:r>
            <a:r>
              <a:rPr lang="zh-TW" altLang="en-US" sz="3500" dirty="0" smtClean="0"/>
              <a:t>稍縱即逝</a:t>
            </a:r>
            <a:endParaRPr lang="en-US" sz="3500" dirty="0" smtClean="0"/>
          </a:p>
          <a:p>
            <a:pPr>
              <a:buNone/>
            </a:pPr>
            <a:endParaRPr lang="en-US" sz="35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 3.</a:t>
            </a:r>
            <a:r>
              <a:rPr lang="zh-TW" altLang="en-US" sz="3200" dirty="0"/>
              <a:t>是永續的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   </a:t>
            </a:r>
            <a:r>
              <a:rPr lang="zh-TW" altLang="en-US" sz="3200" dirty="0" smtClean="0"/>
              <a:t>是</a:t>
            </a:r>
            <a:r>
              <a:rPr lang="zh-TW" altLang="en-US" sz="3200" dirty="0"/>
              <a:t>要代代傳承的使命</a:t>
            </a:r>
            <a:r>
              <a:rPr lang="en-US" sz="3200" dirty="0"/>
              <a:t>,</a:t>
            </a:r>
            <a:r>
              <a:rPr lang="zh-TW" altLang="en-US" sz="3200" dirty="0"/>
              <a:t>直到耶穌的再來</a:t>
            </a:r>
            <a:r>
              <a:rPr lang="en-US" sz="3200" dirty="0"/>
              <a:t>!</a:t>
            </a:r>
            <a:r>
              <a:rPr lang="zh-TW" altLang="en-US" sz="3200" dirty="0"/>
              <a:t>所以只要台灣校園的門繼續</a:t>
            </a:r>
            <a:r>
              <a:rPr lang="zh-TW" altLang="en-US" sz="3200" dirty="0" smtClean="0"/>
              <a:t>打開</a:t>
            </a:r>
            <a:r>
              <a:rPr lang="en-US" sz="3200" dirty="0" smtClean="0"/>
              <a:t>,</a:t>
            </a:r>
            <a:r>
              <a:rPr lang="zh-TW" altLang="en-US" sz="3200" dirty="0" smtClean="0"/>
              <a:t> </a:t>
            </a:r>
            <a:r>
              <a:rPr lang="en-US" sz="3200" dirty="0" smtClean="0"/>
              <a:t>ADVENT</a:t>
            </a:r>
            <a:r>
              <a:rPr lang="zh-TW" altLang="en-US" sz="3200" dirty="0"/>
              <a:t>也會一直持續下去</a:t>
            </a:r>
            <a:r>
              <a:rPr lang="en-US" sz="3200" dirty="0"/>
              <a:t>!</a:t>
            </a:r>
            <a:r>
              <a:rPr lang="zh-TW" altLang="en-US" sz="3200" dirty="0"/>
              <a:t>教會</a:t>
            </a:r>
            <a:r>
              <a:rPr lang="en-US" sz="3200" dirty="0"/>
              <a:t>,</a:t>
            </a:r>
            <a:r>
              <a:rPr lang="zh-TW" altLang="en-US" sz="3200" dirty="0"/>
              <a:t>小組向社區的福音外展</a:t>
            </a:r>
            <a:r>
              <a:rPr lang="en-US" sz="3200" dirty="0"/>
              <a:t>,</a:t>
            </a:r>
            <a:r>
              <a:rPr lang="zh-TW" altLang="en-US" sz="3200" dirty="0"/>
              <a:t>宣教植堂也永不會停止</a:t>
            </a:r>
            <a:r>
              <a:rPr lang="en-US" sz="3200" dirty="0"/>
              <a:t>, </a:t>
            </a:r>
          </a:p>
          <a:p>
            <a:pPr>
              <a:buNone/>
            </a:pPr>
            <a:r>
              <a:rPr lang="en-US" sz="3200" dirty="0"/>
              <a:t>   </a:t>
            </a:r>
            <a:r>
              <a:rPr lang="zh-TW" altLang="en-US" sz="3200" dirty="0" smtClean="0"/>
              <a:t>直</a:t>
            </a:r>
            <a:r>
              <a:rPr lang="zh-TW" altLang="en-US" sz="3200" dirty="0"/>
              <a:t>到主來</a:t>
            </a:r>
            <a:r>
              <a:rPr lang="en-US" sz="3200" dirty="0"/>
              <a:t>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 </a:t>
            </a:r>
            <a:r>
              <a:rPr lang="zh-TW" altLang="en-US" sz="3200" dirty="0" smtClean="0"/>
              <a:t>太</a:t>
            </a:r>
            <a:r>
              <a:rPr lang="en-US" sz="3200" dirty="0"/>
              <a:t>28:18~20</a:t>
            </a:r>
          </a:p>
          <a:p>
            <a:pPr>
              <a:buNone/>
            </a:pPr>
            <a:r>
              <a:rPr lang="zh-TW" altLang="en-US" sz="3200" dirty="0"/>
              <a:t>主耶穌說</a:t>
            </a:r>
            <a:r>
              <a:rPr lang="en-US" sz="3200" dirty="0"/>
              <a:t>"</a:t>
            </a:r>
            <a:r>
              <a:rPr lang="zh-TW" altLang="en-US" sz="3200" dirty="0"/>
              <a:t>天上地下所有的權柄都賜給我了</a:t>
            </a:r>
            <a:r>
              <a:rPr lang="en-US" sz="3200" dirty="0"/>
              <a:t>.</a:t>
            </a:r>
            <a:r>
              <a:rPr lang="zh-TW" altLang="en-US" sz="3200" dirty="0"/>
              <a:t>所以你們要去</a:t>
            </a:r>
            <a:r>
              <a:rPr lang="en-US" sz="3200" dirty="0"/>
              <a:t>,</a:t>
            </a:r>
            <a:r>
              <a:rPr lang="zh-TW" altLang="en-US" sz="3200" dirty="0"/>
              <a:t>使萬民作我的門徒</a:t>
            </a:r>
            <a:r>
              <a:rPr lang="en-US" sz="3200" dirty="0"/>
              <a:t>,</a:t>
            </a:r>
            <a:r>
              <a:rPr lang="zh-TW" altLang="en-US" sz="3200" dirty="0"/>
              <a:t>奉父子聖靈的名</a:t>
            </a:r>
            <a:r>
              <a:rPr lang="en-US" sz="3200" dirty="0"/>
              <a:t>,</a:t>
            </a:r>
            <a:r>
              <a:rPr lang="zh-TW" altLang="en-US" sz="3200" dirty="0"/>
              <a:t>給他們施洗</a:t>
            </a:r>
            <a:r>
              <a:rPr lang="en-US" sz="3200" dirty="0"/>
              <a:t>,</a:t>
            </a:r>
            <a:r>
              <a:rPr lang="zh-TW" altLang="en-US" sz="3200" dirty="0"/>
              <a:t>凡我所吩咐你們的</a:t>
            </a:r>
            <a:r>
              <a:rPr lang="en-US" sz="3200" dirty="0"/>
              <a:t>,</a:t>
            </a:r>
            <a:r>
              <a:rPr lang="zh-TW" altLang="en-US" sz="3200" dirty="0"/>
              <a:t>都教訓他們遵守</a:t>
            </a:r>
            <a:r>
              <a:rPr lang="en-US" sz="3200" dirty="0"/>
              <a:t>,</a:t>
            </a:r>
            <a:r>
              <a:rPr lang="zh-TW" altLang="en-US" sz="3200" dirty="0"/>
              <a:t>我就常與你們同在</a:t>
            </a:r>
            <a:r>
              <a:rPr lang="en-US" sz="3200" dirty="0"/>
              <a:t>,</a:t>
            </a:r>
            <a:r>
              <a:rPr lang="zh-TW" altLang="en-US" sz="3200" dirty="0"/>
              <a:t>直到世界的末了</a:t>
            </a:r>
            <a:r>
              <a:rPr lang="en-US" sz="3200" dirty="0"/>
              <a:t>!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Priscilla Chang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 12</a:t>
            </a:r>
            <a:r>
              <a:rPr lang="zh-TW" altLang="en-US" sz="3600" dirty="0"/>
              <a:t>年的參與帶來的突破與成長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ADVENT</a:t>
            </a:r>
            <a:r>
              <a:rPr lang="zh-TW" altLang="en-US" dirty="0"/>
              <a:t>是一個</a:t>
            </a:r>
            <a:r>
              <a:rPr lang="en-US" dirty="0"/>
              <a:t>"Life Changing "</a:t>
            </a:r>
            <a:r>
              <a:rPr lang="zh-TW" altLang="en-US" dirty="0"/>
              <a:t>的</a:t>
            </a:r>
            <a:r>
              <a:rPr lang="en-US" dirty="0"/>
              <a:t>mission,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           </a:t>
            </a:r>
            <a:r>
              <a:rPr lang="zh-TW" altLang="en-US" dirty="0"/>
              <a:t>帶來生命的改變</a:t>
            </a:r>
            <a:r>
              <a:rPr lang="en-US" dirty="0"/>
              <a:t>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b="1" dirty="0"/>
              <a:t>哈利路亞</a:t>
            </a:r>
            <a:r>
              <a:rPr lang="en-US" b="1" dirty="0"/>
              <a:t>!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zh-TW" altLang="en-US" b="1" dirty="0"/>
              <a:t>福音真是神的大能</a:t>
            </a:r>
            <a:r>
              <a:rPr lang="en-US" b="1" dirty="0"/>
              <a:t>,</a:t>
            </a:r>
            <a:r>
              <a:rPr lang="zh-TW" altLang="en-US" b="1" dirty="0"/>
              <a:t>要救一切相信的人</a:t>
            </a:r>
            <a:r>
              <a:rPr lang="en-US" b="1" dirty="0"/>
              <a:t>!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/>
              <a:t>今年信主率</a:t>
            </a:r>
            <a:r>
              <a:rPr lang="en-US" sz="3200" dirty="0"/>
              <a:t>70%,</a:t>
            </a:r>
            <a:r>
              <a:rPr lang="zh-TW" altLang="en-US" sz="3200" dirty="0"/>
              <a:t>即每個志工老師</a:t>
            </a:r>
            <a:r>
              <a:rPr lang="en-US" sz="3200" dirty="0"/>
              <a:t>,</a:t>
            </a:r>
            <a:r>
              <a:rPr lang="zh-TW" altLang="en-US" sz="3200" dirty="0"/>
              <a:t>每教十個學生</a:t>
            </a:r>
            <a:r>
              <a:rPr lang="en-US" sz="3200" dirty="0"/>
              <a:t>,</a:t>
            </a:r>
            <a:r>
              <a:rPr lang="zh-TW" altLang="en-US" sz="3200" dirty="0"/>
              <a:t>其中有</a:t>
            </a:r>
            <a:r>
              <a:rPr lang="en-US" sz="3200" dirty="0"/>
              <a:t>7 </a:t>
            </a:r>
            <a:r>
              <a:rPr lang="zh-TW" altLang="en-US" sz="3200" dirty="0"/>
              <a:t>個會接受耶穌的救恩</a:t>
            </a:r>
            <a:r>
              <a:rPr lang="en-US" sz="3200" dirty="0"/>
              <a:t>,</a:t>
            </a:r>
            <a:r>
              <a:rPr lang="zh-TW" altLang="en-US" sz="3200" dirty="0"/>
              <a:t>兩週的美語營下來</a:t>
            </a:r>
            <a:r>
              <a:rPr lang="en-US" sz="3200" dirty="0" smtClean="0"/>
              <a:t>,</a:t>
            </a:r>
          </a:p>
          <a:p>
            <a:pPr>
              <a:buNone/>
            </a:pPr>
            <a:r>
              <a:rPr lang="zh-TW" altLang="en-US" sz="3200" dirty="0" smtClean="0"/>
              <a:t>每</a:t>
            </a:r>
            <a:r>
              <a:rPr lang="zh-TW" altLang="en-US" sz="3200" dirty="0"/>
              <a:t>一位志工老師至少會接觸到</a:t>
            </a:r>
            <a:r>
              <a:rPr lang="en-US" sz="3200" dirty="0"/>
              <a:t>100</a:t>
            </a:r>
            <a:r>
              <a:rPr lang="zh-TW" altLang="en-US" sz="3200" dirty="0"/>
              <a:t>位學生</a:t>
            </a:r>
            <a:r>
              <a:rPr lang="en-US" sz="3200" dirty="0"/>
              <a:t>,</a:t>
            </a:r>
            <a:r>
              <a:rPr lang="zh-TW" altLang="en-US" sz="3200" dirty="0"/>
              <a:t>亦即每一位志工老師至少會帶領</a:t>
            </a:r>
            <a:r>
              <a:rPr lang="en-US" sz="3200" dirty="0"/>
              <a:t>70</a:t>
            </a:r>
            <a:r>
              <a:rPr lang="zh-TW" altLang="en-US" sz="3200" dirty="0"/>
              <a:t>個學生信主得救</a:t>
            </a:r>
            <a:r>
              <a:rPr lang="en-US" sz="3200" dirty="0"/>
              <a:t>!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TW" sz="4000" dirty="0" smtClean="0"/>
          </a:p>
          <a:p>
            <a:pPr algn="ctr">
              <a:buNone/>
            </a:pPr>
            <a:endParaRPr lang="en-US" altLang="zh-TW" sz="4000" dirty="0" smtClean="0"/>
          </a:p>
          <a:p>
            <a:pPr algn="ctr">
              <a:buNone/>
            </a:pPr>
            <a:r>
              <a:rPr lang="zh-TW" altLang="en-US" sz="4000" dirty="0" smtClean="0"/>
              <a:t>這</a:t>
            </a:r>
            <a:r>
              <a:rPr lang="zh-TW" altLang="en-US" sz="4000" dirty="0"/>
              <a:t>意味著甚麼呢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1.</a:t>
            </a:r>
            <a:r>
              <a:rPr lang="zh-TW" altLang="en-US" sz="3200" dirty="0"/>
              <a:t>這些信主的學生們</a:t>
            </a:r>
            <a:r>
              <a:rPr lang="en-US" sz="3200" dirty="0"/>
              <a:t>,</a:t>
            </a:r>
            <a:r>
              <a:rPr lang="zh-TW" altLang="en-US" sz="3200" dirty="0"/>
              <a:t>因著耶穌的救恩他們的生命不再一樣</a:t>
            </a:r>
            <a:r>
              <a:rPr lang="en-US" sz="3200" dirty="0"/>
              <a:t>,</a:t>
            </a:r>
            <a:r>
              <a:rPr lang="zh-TW" altLang="en-US" sz="3200" dirty="0"/>
              <a:t>人生完全改觀</a:t>
            </a:r>
            <a:r>
              <a:rPr lang="en-US" sz="3200" dirty="0"/>
              <a:t>!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pPr>
              <a:buNone/>
            </a:pPr>
            <a:r>
              <a:rPr lang="en-US" sz="3200" dirty="0"/>
              <a:t>    </a:t>
            </a:r>
            <a:r>
              <a:rPr lang="zh-TW" altLang="en-US" sz="3200" dirty="0"/>
              <a:t>約</a:t>
            </a:r>
            <a:r>
              <a:rPr lang="en-US" sz="3200" dirty="0"/>
              <a:t>10:28"</a:t>
            </a:r>
            <a:r>
              <a:rPr lang="zh-TW" altLang="en-US" sz="3200" dirty="0"/>
              <a:t>我父把羊賜給我</a:t>
            </a:r>
            <a:r>
              <a:rPr lang="en-US" sz="3200" dirty="0"/>
              <a:t>,</a:t>
            </a:r>
            <a:r>
              <a:rPr lang="zh-TW" altLang="en-US" sz="3200" dirty="0"/>
              <a:t>祂比萬有都大</a:t>
            </a:r>
            <a:r>
              <a:rPr lang="en-US" sz="3200" dirty="0"/>
              <a:t>,</a:t>
            </a:r>
            <a:r>
              <a:rPr lang="zh-TW" altLang="en-US" sz="3200" dirty="0"/>
              <a:t>誰也不能從我父的手裏把他們奪去</a:t>
            </a:r>
            <a:r>
              <a:rPr lang="en-US" sz="3200" dirty="0"/>
              <a:t>"</a:t>
            </a:r>
          </a:p>
          <a:p>
            <a:pPr>
              <a:buNone/>
            </a:pPr>
            <a:r>
              <a:rPr lang="en-US" sz="3200" dirty="0"/>
              <a:t>  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 </a:t>
            </a:r>
            <a:r>
              <a:rPr lang="en-US" sz="3200" dirty="0" smtClean="0"/>
              <a:t>	</a:t>
            </a:r>
            <a:r>
              <a:rPr lang="zh-TW" altLang="en-US" sz="3200" dirty="0" smtClean="0"/>
              <a:t>天</a:t>
            </a:r>
            <a:r>
              <a:rPr lang="zh-TW" altLang="en-US" sz="3200" dirty="0"/>
              <a:t>堂地獄差別極大</a:t>
            </a:r>
            <a:r>
              <a:rPr lang="en-US" sz="3200" dirty="0"/>
              <a:t>,</a:t>
            </a:r>
            <a:r>
              <a:rPr lang="zh-TW" altLang="en-US" sz="3200" dirty="0"/>
              <a:t>人生有主沒有主差別也極大</a:t>
            </a:r>
            <a:r>
              <a:rPr lang="en-US" sz="3200" dirty="0"/>
              <a:t>!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pPr>
              <a:buNone/>
            </a:pPr>
            <a:r>
              <a:rPr lang="en-US" sz="3200" dirty="0"/>
              <a:t>   (</a:t>
            </a:r>
            <a:r>
              <a:rPr lang="zh-TW" altLang="en-US" sz="3200" dirty="0"/>
              <a:t>所以當我們傳福音給人是救人</a:t>
            </a:r>
            <a:r>
              <a:rPr lang="en-US" sz="3200" dirty="0"/>
              <a:t>!</a:t>
            </a:r>
            <a:r>
              <a:rPr lang="zh-TW" altLang="en-US" sz="3200" dirty="0"/>
              <a:t>我們怎能見死不救呢</a:t>
            </a:r>
            <a:r>
              <a:rPr lang="en-US" sz="3200" dirty="0"/>
              <a:t>?)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</TotalTime>
  <Words>1051</Words>
  <Application>Microsoft Office PowerPoint</Application>
  <PresentationFormat>On-screen Show (4:3)</PresentationFormat>
  <Paragraphs>91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Life Changing Mission    宣教帶來生命的改變</vt:lpstr>
      <vt:lpstr>David Ding</vt:lpstr>
      <vt:lpstr>Priscilla Chang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Life Changing Mission    帶來生命的改變                                                       宣教</dc:title>
  <dc:creator>Pastor Esther Chang</dc:creator>
  <cp:lastModifiedBy>Pastor Esther Chang</cp:lastModifiedBy>
  <cp:revision>5</cp:revision>
  <dcterms:created xsi:type="dcterms:W3CDTF">2017-08-06T15:53:20Z</dcterms:created>
  <dcterms:modified xsi:type="dcterms:W3CDTF">2017-08-06T16:25:14Z</dcterms:modified>
</cp:coreProperties>
</file>