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1" r:id="rId9"/>
    <p:sldId id="262" r:id="rId10"/>
    <p:sldId id="263" r:id="rId11"/>
    <p:sldId id="266" r:id="rId12"/>
    <p:sldId id="267" r:id="rId13"/>
    <p:sldId id="268" r:id="rId14"/>
    <p:sldId id="271" r:id="rId15"/>
    <p:sldId id="272" r:id="rId16"/>
    <p:sldId id="269" r:id="rId17"/>
    <p:sldId id="273" r:id="rId18"/>
    <p:sldId id="270" r:id="rId19"/>
    <p:sldId id="274" r:id="rId20"/>
    <p:sldId id="275" r:id="rId21"/>
    <p:sldId id="278"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5" autoAdjust="0"/>
    <p:restoredTop sz="94660"/>
  </p:normalViewPr>
  <p:slideViewPr>
    <p:cSldViewPr snapToGrid="0">
      <p:cViewPr varScale="1">
        <p:scale>
          <a:sx n="66" d="100"/>
          <a:sy n="66" d="100"/>
        </p:scale>
        <p:origin x="641" y="31"/>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57807B-0EE9-4A0A-9736-AF6D999254F0}" type="datetimeFigureOut">
              <a:rPr lang="en-US" smtClean="0"/>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D7415-D54B-4B7C-9DC4-128DA152074A}" type="slidenum">
              <a:rPr lang="en-US" smtClean="0"/>
              <a:t>‹#›</a:t>
            </a:fld>
            <a:endParaRPr lang="en-US"/>
          </a:p>
        </p:txBody>
      </p:sp>
    </p:spTree>
    <p:extLst>
      <p:ext uri="{BB962C8B-B14F-4D97-AF65-F5344CB8AC3E}">
        <p14:creationId xmlns:p14="http://schemas.microsoft.com/office/powerpoint/2010/main" val="108483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7807B-0EE9-4A0A-9736-AF6D999254F0}" type="datetimeFigureOut">
              <a:rPr lang="en-US" smtClean="0"/>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D7415-D54B-4B7C-9DC4-128DA152074A}" type="slidenum">
              <a:rPr lang="en-US" smtClean="0"/>
              <a:t>‹#›</a:t>
            </a:fld>
            <a:endParaRPr lang="en-US"/>
          </a:p>
        </p:txBody>
      </p:sp>
    </p:spTree>
    <p:extLst>
      <p:ext uri="{BB962C8B-B14F-4D97-AF65-F5344CB8AC3E}">
        <p14:creationId xmlns:p14="http://schemas.microsoft.com/office/powerpoint/2010/main" val="419886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7807B-0EE9-4A0A-9736-AF6D999254F0}" type="datetimeFigureOut">
              <a:rPr lang="en-US" smtClean="0"/>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D7415-D54B-4B7C-9DC4-128DA152074A}" type="slidenum">
              <a:rPr lang="en-US" smtClean="0"/>
              <a:t>‹#›</a:t>
            </a:fld>
            <a:endParaRPr lang="en-US"/>
          </a:p>
        </p:txBody>
      </p:sp>
    </p:spTree>
    <p:extLst>
      <p:ext uri="{BB962C8B-B14F-4D97-AF65-F5344CB8AC3E}">
        <p14:creationId xmlns:p14="http://schemas.microsoft.com/office/powerpoint/2010/main" val="382677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7807B-0EE9-4A0A-9736-AF6D999254F0}" type="datetimeFigureOut">
              <a:rPr lang="en-US" smtClean="0"/>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D7415-D54B-4B7C-9DC4-128DA152074A}" type="slidenum">
              <a:rPr lang="en-US" smtClean="0"/>
              <a:t>‹#›</a:t>
            </a:fld>
            <a:endParaRPr lang="en-US"/>
          </a:p>
        </p:txBody>
      </p:sp>
    </p:spTree>
    <p:extLst>
      <p:ext uri="{BB962C8B-B14F-4D97-AF65-F5344CB8AC3E}">
        <p14:creationId xmlns:p14="http://schemas.microsoft.com/office/powerpoint/2010/main" val="70002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57807B-0EE9-4A0A-9736-AF6D999254F0}" type="datetimeFigureOut">
              <a:rPr lang="en-US" smtClean="0"/>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D7415-D54B-4B7C-9DC4-128DA152074A}" type="slidenum">
              <a:rPr lang="en-US" smtClean="0"/>
              <a:t>‹#›</a:t>
            </a:fld>
            <a:endParaRPr lang="en-US"/>
          </a:p>
        </p:txBody>
      </p:sp>
    </p:spTree>
    <p:extLst>
      <p:ext uri="{BB962C8B-B14F-4D97-AF65-F5344CB8AC3E}">
        <p14:creationId xmlns:p14="http://schemas.microsoft.com/office/powerpoint/2010/main" val="1706435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57807B-0EE9-4A0A-9736-AF6D999254F0}" type="datetimeFigureOut">
              <a:rPr lang="en-US" smtClean="0"/>
              <a:t>11/25/2017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D7415-D54B-4B7C-9DC4-128DA152074A}" type="slidenum">
              <a:rPr lang="en-US" smtClean="0"/>
              <a:t>‹#›</a:t>
            </a:fld>
            <a:endParaRPr lang="en-US"/>
          </a:p>
        </p:txBody>
      </p:sp>
    </p:spTree>
    <p:extLst>
      <p:ext uri="{BB962C8B-B14F-4D97-AF65-F5344CB8AC3E}">
        <p14:creationId xmlns:p14="http://schemas.microsoft.com/office/powerpoint/2010/main" val="48519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57807B-0EE9-4A0A-9736-AF6D999254F0}" type="datetimeFigureOut">
              <a:rPr lang="en-US" smtClean="0"/>
              <a:t>11/25/2017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4D7415-D54B-4B7C-9DC4-128DA152074A}" type="slidenum">
              <a:rPr lang="en-US" smtClean="0"/>
              <a:t>‹#›</a:t>
            </a:fld>
            <a:endParaRPr lang="en-US"/>
          </a:p>
        </p:txBody>
      </p:sp>
    </p:spTree>
    <p:extLst>
      <p:ext uri="{BB962C8B-B14F-4D97-AF65-F5344CB8AC3E}">
        <p14:creationId xmlns:p14="http://schemas.microsoft.com/office/powerpoint/2010/main" val="195388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7807B-0EE9-4A0A-9736-AF6D999254F0}" type="datetimeFigureOut">
              <a:rPr lang="en-US" smtClean="0"/>
              <a:t>11/25/2017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4D7415-D54B-4B7C-9DC4-128DA152074A}" type="slidenum">
              <a:rPr lang="en-US" smtClean="0"/>
              <a:t>‹#›</a:t>
            </a:fld>
            <a:endParaRPr lang="en-US"/>
          </a:p>
        </p:txBody>
      </p:sp>
    </p:spTree>
    <p:extLst>
      <p:ext uri="{BB962C8B-B14F-4D97-AF65-F5344CB8AC3E}">
        <p14:creationId xmlns:p14="http://schemas.microsoft.com/office/powerpoint/2010/main" val="3377154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7807B-0EE9-4A0A-9736-AF6D999254F0}" type="datetimeFigureOut">
              <a:rPr lang="en-US" smtClean="0"/>
              <a:t>11/25/2017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4D7415-D54B-4B7C-9DC4-128DA152074A}" type="slidenum">
              <a:rPr lang="en-US" smtClean="0"/>
              <a:t>‹#›</a:t>
            </a:fld>
            <a:endParaRPr lang="en-US"/>
          </a:p>
        </p:txBody>
      </p:sp>
    </p:spTree>
    <p:extLst>
      <p:ext uri="{BB962C8B-B14F-4D97-AF65-F5344CB8AC3E}">
        <p14:creationId xmlns:p14="http://schemas.microsoft.com/office/powerpoint/2010/main" val="2880688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57807B-0EE9-4A0A-9736-AF6D999254F0}" type="datetimeFigureOut">
              <a:rPr lang="en-US" smtClean="0"/>
              <a:t>11/25/2017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D7415-D54B-4B7C-9DC4-128DA152074A}" type="slidenum">
              <a:rPr lang="en-US" smtClean="0"/>
              <a:t>‹#›</a:t>
            </a:fld>
            <a:endParaRPr lang="en-US"/>
          </a:p>
        </p:txBody>
      </p:sp>
    </p:spTree>
    <p:extLst>
      <p:ext uri="{BB962C8B-B14F-4D97-AF65-F5344CB8AC3E}">
        <p14:creationId xmlns:p14="http://schemas.microsoft.com/office/powerpoint/2010/main" val="336952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57807B-0EE9-4A0A-9736-AF6D999254F0}" type="datetimeFigureOut">
              <a:rPr lang="en-US" smtClean="0"/>
              <a:t>11/25/2017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D7415-D54B-4B7C-9DC4-128DA152074A}" type="slidenum">
              <a:rPr lang="en-US" smtClean="0"/>
              <a:t>‹#›</a:t>
            </a:fld>
            <a:endParaRPr lang="en-US"/>
          </a:p>
        </p:txBody>
      </p:sp>
    </p:spTree>
    <p:extLst>
      <p:ext uri="{BB962C8B-B14F-4D97-AF65-F5344CB8AC3E}">
        <p14:creationId xmlns:p14="http://schemas.microsoft.com/office/powerpoint/2010/main" val="290626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7807B-0EE9-4A0A-9736-AF6D999254F0}" type="datetimeFigureOut">
              <a:rPr lang="en-US" smtClean="0"/>
              <a:t>11/25/2017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D7415-D54B-4B7C-9DC4-128DA152074A}" type="slidenum">
              <a:rPr lang="en-US" smtClean="0"/>
              <a:t>‹#›</a:t>
            </a:fld>
            <a:endParaRPr lang="en-US"/>
          </a:p>
        </p:txBody>
      </p:sp>
    </p:spTree>
    <p:extLst>
      <p:ext uri="{BB962C8B-B14F-4D97-AF65-F5344CB8AC3E}">
        <p14:creationId xmlns:p14="http://schemas.microsoft.com/office/powerpoint/2010/main" val="4090115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39709"/>
          </a:xfrm>
        </p:spPr>
        <p:txBody>
          <a:bodyPr/>
          <a:lstStyle/>
          <a:p>
            <a:r>
              <a:rPr lang="en-US" dirty="0" smtClean="0"/>
              <a:t>Thanksgiving</a:t>
            </a:r>
            <a:br>
              <a:rPr lang="en-US" dirty="0" smtClean="0"/>
            </a:br>
            <a:r>
              <a:rPr lang="zh-TW" altLang="en-US" dirty="0" smtClean="0"/>
              <a:t>感恩</a:t>
            </a:r>
            <a:endParaRPr lang="en-US" dirty="0"/>
          </a:p>
        </p:txBody>
      </p:sp>
      <p:sp>
        <p:nvSpPr>
          <p:cNvPr id="3" name="Subtitle 2"/>
          <p:cNvSpPr>
            <a:spLocks noGrp="1"/>
          </p:cNvSpPr>
          <p:nvPr>
            <p:ph type="subTitle" idx="1"/>
          </p:nvPr>
        </p:nvSpPr>
        <p:spPr/>
        <p:txBody>
          <a:bodyPr>
            <a:noAutofit/>
          </a:bodyPr>
          <a:lstStyle/>
          <a:p>
            <a:r>
              <a:rPr lang="en-US" altLang="zh-TW" sz="3200" dirty="0" smtClean="0"/>
              <a:t>11/26/2017</a:t>
            </a:r>
          </a:p>
          <a:p>
            <a:r>
              <a:rPr lang="en-US" altLang="zh-TW" sz="3200" dirty="0" smtClean="0"/>
              <a:t>BOLGPC</a:t>
            </a:r>
            <a:r>
              <a:rPr lang="zh-TW" altLang="en-US" sz="3200" dirty="0" smtClean="0"/>
              <a:t> 爾灣大公園靈糧堂</a:t>
            </a:r>
            <a:endParaRPr lang="en-US" altLang="zh-TW" sz="3200" dirty="0" smtClean="0"/>
          </a:p>
          <a:p>
            <a:r>
              <a:rPr lang="en-US" altLang="zh-TW" sz="3200" dirty="0" smtClean="0"/>
              <a:t>Rev. Joseph Chang</a:t>
            </a:r>
            <a:r>
              <a:rPr lang="zh-TW" altLang="en-US" sz="3200" dirty="0" smtClean="0"/>
              <a:t> 張玉明牧師</a:t>
            </a:r>
            <a:endParaRPr lang="en-US" sz="3200" dirty="0"/>
          </a:p>
        </p:txBody>
      </p:sp>
    </p:spTree>
    <p:extLst>
      <p:ext uri="{BB962C8B-B14F-4D97-AF65-F5344CB8AC3E}">
        <p14:creationId xmlns:p14="http://schemas.microsoft.com/office/powerpoint/2010/main" val="2839189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789432"/>
            <a:ext cx="10515600" cy="5387531"/>
          </a:xfrm>
        </p:spPr>
        <p:txBody>
          <a:bodyPr>
            <a:noAutofit/>
          </a:bodyPr>
          <a:lstStyle/>
          <a:p>
            <a:r>
              <a:rPr lang="en-US" altLang="zh-TW" sz="3200" dirty="0" smtClean="0"/>
              <a:t>Lincoln proclaimed “In the midst of a civil war of unequaled magnitude and severity . . . </a:t>
            </a:r>
            <a:r>
              <a:rPr lang="zh-TW" altLang="en-US" sz="3200" dirty="0" smtClean="0"/>
              <a:t>林肯宣告</a:t>
            </a:r>
            <a:r>
              <a:rPr lang="en-US" altLang="zh-TW" sz="3200" dirty="0" smtClean="0"/>
              <a:t>,</a:t>
            </a:r>
            <a:r>
              <a:rPr lang="zh-TW" altLang="en-US" sz="3200" dirty="0" smtClean="0"/>
              <a:t> </a:t>
            </a:r>
            <a:r>
              <a:rPr lang="en-US" altLang="zh-TW" sz="3200" dirty="0" smtClean="0"/>
              <a:t>“</a:t>
            </a:r>
            <a:r>
              <a:rPr lang="zh-TW" altLang="en-US" sz="3200" dirty="0" smtClean="0"/>
              <a:t>在一個從未有的嚴重的內戰 </a:t>
            </a:r>
            <a:r>
              <a:rPr lang="en-US" altLang="zh-TW" sz="3200" dirty="0" smtClean="0"/>
              <a:t>.</a:t>
            </a:r>
            <a:r>
              <a:rPr lang="zh-TW" altLang="en-US" sz="3200" dirty="0" smtClean="0"/>
              <a:t> </a:t>
            </a:r>
            <a:r>
              <a:rPr lang="en-US" altLang="zh-TW" sz="3200" dirty="0" smtClean="0"/>
              <a:t>.</a:t>
            </a:r>
            <a:r>
              <a:rPr lang="zh-TW" altLang="en-US" sz="3200" dirty="0" smtClean="0"/>
              <a:t> </a:t>
            </a:r>
            <a:r>
              <a:rPr lang="en-US" altLang="zh-TW" sz="3200" dirty="0" smtClean="0"/>
              <a:t>.”</a:t>
            </a:r>
          </a:p>
          <a:p>
            <a:r>
              <a:rPr lang="en-US" altLang="zh-TW" sz="3200" dirty="0" smtClean="0"/>
              <a:t>Peace has been preserved with all nations, </a:t>
            </a:r>
            <a:r>
              <a:rPr lang="zh-TW" altLang="en-US" sz="3200" dirty="0" smtClean="0"/>
              <a:t>和世界各國有和平的關係</a:t>
            </a:r>
            <a:r>
              <a:rPr lang="en-US" altLang="zh-TW" sz="3200" dirty="0"/>
              <a:t>,</a:t>
            </a:r>
            <a:endParaRPr lang="en-US" altLang="zh-TW" sz="3200" dirty="0" smtClean="0"/>
          </a:p>
          <a:p>
            <a:r>
              <a:rPr lang="en-US" sz="3200" dirty="0" smtClean="0"/>
              <a:t>Order has been maintained,</a:t>
            </a:r>
            <a:r>
              <a:rPr lang="zh-TW" altLang="en-US" sz="3200" dirty="0" smtClean="0"/>
              <a:t> 次序維持住了</a:t>
            </a:r>
            <a:r>
              <a:rPr lang="en-US" altLang="zh-TW" sz="3200" dirty="0"/>
              <a:t>,</a:t>
            </a:r>
            <a:endParaRPr lang="en-US" sz="3200" dirty="0" smtClean="0"/>
          </a:p>
          <a:p>
            <a:r>
              <a:rPr lang="en-US" sz="3200" dirty="0" smtClean="0"/>
              <a:t>The laws have been respected and obeyed, </a:t>
            </a:r>
            <a:r>
              <a:rPr lang="zh-TW" altLang="en-US" sz="3200" dirty="0" smtClean="0"/>
              <a:t>法律被遵守了</a:t>
            </a:r>
            <a:r>
              <a:rPr lang="en-US" altLang="zh-TW" sz="3200" dirty="0" smtClean="0"/>
              <a:t>,</a:t>
            </a:r>
            <a:r>
              <a:rPr lang="zh-TW" altLang="en-US" sz="3200" dirty="0" smtClean="0"/>
              <a:t> </a:t>
            </a:r>
            <a:endParaRPr lang="en-US" sz="3200" dirty="0" smtClean="0"/>
          </a:p>
          <a:p>
            <a:r>
              <a:rPr lang="en-US" sz="3200" dirty="0" smtClean="0"/>
              <a:t>Harmony has prevailed everywhere, except in the theater of military conflict.</a:t>
            </a:r>
            <a:r>
              <a:rPr lang="zh-TW" altLang="en-US" sz="3200" dirty="0" smtClean="0"/>
              <a:t> 除了戰場以外</a:t>
            </a:r>
            <a:r>
              <a:rPr lang="en-US" altLang="zh-TW" sz="3200" dirty="0" smtClean="0"/>
              <a:t>,</a:t>
            </a:r>
            <a:r>
              <a:rPr lang="zh-TW" altLang="en-US" sz="3200" dirty="0" smtClean="0"/>
              <a:t> </a:t>
            </a:r>
            <a:r>
              <a:rPr lang="zh-TW" altLang="en-US" sz="3200" dirty="0" smtClean="0"/>
              <a:t>社會充滿和諧</a:t>
            </a:r>
            <a:r>
              <a:rPr lang="en-US" altLang="zh-TW" sz="3200" dirty="0"/>
              <a:t>.</a:t>
            </a:r>
            <a:endParaRPr lang="en-US" sz="3200" dirty="0"/>
          </a:p>
        </p:txBody>
      </p:sp>
    </p:spTree>
    <p:extLst>
      <p:ext uri="{BB962C8B-B14F-4D97-AF65-F5344CB8AC3E}">
        <p14:creationId xmlns:p14="http://schemas.microsoft.com/office/powerpoint/2010/main" val="134580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76" y="365125"/>
            <a:ext cx="11003280" cy="1325563"/>
          </a:xfrm>
        </p:spPr>
        <p:txBody>
          <a:bodyPr>
            <a:normAutofit/>
          </a:bodyPr>
          <a:lstStyle/>
          <a:p>
            <a:r>
              <a:rPr lang="en-US" b="1" dirty="0"/>
              <a:t>I. Thanksgiving is a Heart Issue.</a:t>
            </a:r>
            <a:r>
              <a:rPr lang="zh-TW" altLang="en-US" b="1" dirty="0"/>
              <a:t>感</a:t>
            </a:r>
            <a:r>
              <a:rPr lang="zh-TW" altLang="en-US" b="1" dirty="0" smtClean="0"/>
              <a:t>恩是</a:t>
            </a:r>
            <a:r>
              <a:rPr lang="zh-TW" altLang="en-US" b="1" dirty="0"/>
              <a:t>心的問</a:t>
            </a:r>
            <a:r>
              <a:rPr lang="zh-TW" altLang="en-US" b="1" dirty="0" smtClean="0"/>
              <a:t>題</a:t>
            </a:r>
            <a:endParaRPr lang="en-US" dirty="0"/>
          </a:p>
        </p:txBody>
      </p:sp>
      <p:sp>
        <p:nvSpPr>
          <p:cNvPr id="3" name="Content Placeholder 2"/>
          <p:cNvSpPr>
            <a:spLocks noGrp="1"/>
          </p:cNvSpPr>
          <p:nvPr>
            <p:ph idx="1"/>
          </p:nvPr>
        </p:nvSpPr>
        <p:spPr/>
        <p:txBody>
          <a:bodyPr>
            <a:normAutofit/>
          </a:bodyPr>
          <a:lstStyle/>
          <a:p>
            <a:r>
              <a:rPr lang="en-US" sz="3200" b="1" baseline="30000" dirty="0"/>
              <a:t>6</a:t>
            </a:r>
            <a:r>
              <a:rPr lang="zh-TW" altLang="en-US" sz="3200" b="1" dirty="0"/>
              <a:t>然而，敬虔加上知足的心便是大利了；</a:t>
            </a:r>
            <a:r>
              <a:rPr lang="en-US" altLang="zh-TW" sz="3200" b="1" dirty="0"/>
              <a:t>【</a:t>
            </a:r>
            <a:r>
              <a:rPr lang="zh-TW" altLang="en-US" sz="3200" b="1" dirty="0"/>
              <a:t>提前</a:t>
            </a:r>
            <a:r>
              <a:rPr lang="en-US" sz="3200" b="1" dirty="0"/>
              <a:t> 6:6</a:t>
            </a:r>
            <a:r>
              <a:rPr lang="en-US" altLang="zh-TW" sz="3200" b="1" dirty="0"/>
              <a:t>】</a:t>
            </a:r>
            <a:r>
              <a:rPr lang="en-US" sz="3200" b="1" dirty="0"/>
              <a:t/>
            </a:r>
            <a:br>
              <a:rPr lang="en-US" sz="3200" b="1" dirty="0"/>
            </a:br>
            <a:r>
              <a:rPr lang="en-US" sz="3200" b="1" baseline="30000" dirty="0"/>
              <a:t>6</a:t>
            </a:r>
            <a:r>
              <a:rPr lang="en-US" sz="3200" b="1" dirty="0"/>
              <a:t>But godliness with contentment is great gain. </a:t>
            </a:r>
            <a:r>
              <a:rPr lang="en-US" altLang="zh-TW" sz="3200" b="1" dirty="0"/>
              <a:t>【</a:t>
            </a:r>
            <a:r>
              <a:rPr lang="en-US" sz="3200" b="1" dirty="0"/>
              <a:t>1Tim 6:6</a:t>
            </a:r>
            <a:r>
              <a:rPr lang="en-US" altLang="zh-TW" sz="3200" b="1" dirty="0" smtClean="0"/>
              <a:t>】</a:t>
            </a:r>
          </a:p>
          <a:p>
            <a:endParaRPr lang="en-US" sz="3200" b="1" dirty="0"/>
          </a:p>
          <a:p>
            <a:r>
              <a:rPr lang="en-US" altLang="zh-TW" sz="3200" dirty="0" smtClean="0"/>
              <a:t>A</a:t>
            </a:r>
            <a:r>
              <a:rPr lang="zh-TW" altLang="en-US" sz="3200" dirty="0" smtClean="0"/>
              <a:t> </a:t>
            </a:r>
            <a:r>
              <a:rPr lang="en-US" altLang="zh-TW" sz="3200" dirty="0" smtClean="0"/>
              <a:t>thanksgiving person is a content person/.</a:t>
            </a:r>
            <a:r>
              <a:rPr lang="zh-TW" altLang="en-US" sz="3200" dirty="0" smtClean="0"/>
              <a:t>一個會感恩的人是一個知足的人</a:t>
            </a:r>
            <a:r>
              <a:rPr lang="en-US" altLang="zh-TW" sz="3200" dirty="0" smtClean="0"/>
              <a:t>.</a:t>
            </a:r>
            <a:endParaRPr lang="en-US" sz="3200" dirty="0"/>
          </a:p>
          <a:p>
            <a:endParaRPr lang="en-US" sz="3200" dirty="0"/>
          </a:p>
        </p:txBody>
      </p:sp>
    </p:spTree>
    <p:extLst>
      <p:ext uri="{BB962C8B-B14F-4D97-AF65-F5344CB8AC3E}">
        <p14:creationId xmlns:p14="http://schemas.microsoft.com/office/powerpoint/2010/main" val="111006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76" y="365125"/>
            <a:ext cx="11003280" cy="1325563"/>
          </a:xfrm>
        </p:spPr>
        <p:txBody>
          <a:bodyPr>
            <a:normAutofit/>
          </a:bodyPr>
          <a:lstStyle/>
          <a:p>
            <a:r>
              <a:rPr lang="en-US" b="1" dirty="0"/>
              <a:t>I. Thanksgiving is a Heart Issue.</a:t>
            </a:r>
            <a:r>
              <a:rPr lang="zh-TW" altLang="en-US" b="1" dirty="0"/>
              <a:t>感</a:t>
            </a:r>
            <a:r>
              <a:rPr lang="zh-TW" altLang="en-US" b="1" dirty="0" smtClean="0"/>
              <a:t>恩是</a:t>
            </a:r>
            <a:r>
              <a:rPr lang="zh-TW" altLang="en-US" b="1" dirty="0"/>
              <a:t>心的問</a:t>
            </a:r>
            <a:r>
              <a:rPr lang="zh-TW" altLang="en-US" b="1" dirty="0" smtClean="0"/>
              <a:t>題</a:t>
            </a:r>
            <a:endParaRPr lang="en-US" dirty="0"/>
          </a:p>
        </p:txBody>
      </p:sp>
      <p:sp>
        <p:nvSpPr>
          <p:cNvPr id="3" name="Content Placeholder 2"/>
          <p:cNvSpPr>
            <a:spLocks noGrp="1"/>
          </p:cNvSpPr>
          <p:nvPr>
            <p:ph idx="1"/>
          </p:nvPr>
        </p:nvSpPr>
        <p:spPr/>
        <p:txBody>
          <a:bodyPr>
            <a:normAutofit/>
          </a:bodyPr>
          <a:lstStyle/>
          <a:p>
            <a:r>
              <a:rPr lang="en-US" sz="3200" b="1" dirty="0"/>
              <a:t>A. </a:t>
            </a:r>
            <a:r>
              <a:rPr lang="en-US" sz="3200" b="1" dirty="0" smtClean="0"/>
              <a:t>Seeing </a:t>
            </a:r>
            <a:r>
              <a:rPr lang="en-US" sz="3200" b="1" dirty="0"/>
              <a:t>what we do have, not what we don’t have.</a:t>
            </a:r>
            <a:r>
              <a:rPr lang="zh-TW" altLang="en-US" sz="3200" b="1" dirty="0"/>
              <a:t>知足是看到自</a:t>
            </a:r>
            <a:r>
              <a:rPr lang="zh-TW" altLang="en-US" sz="3200" b="1" dirty="0" smtClean="0"/>
              <a:t>己有</a:t>
            </a:r>
            <a:r>
              <a:rPr lang="zh-TW" altLang="en-US" sz="3200" b="1" dirty="0"/>
              <a:t>的</a:t>
            </a:r>
            <a:r>
              <a:rPr lang="en-US" sz="3200" b="1" dirty="0"/>
              <a:t>, </a:t>
            </a:r>
            <a:r>
              <a:rPr lang="zh-TW" altLang="en-US" sz="3200" b="1" dirty="0"/>
              <a:t>而不是看到自己沒有的</a:t>
            </a:r>
            <a:r>
              <a:rPr lang="en-US" sz="3200" b="1" dirty="0" smtClean="0"/>
              <a:t>.</a:t>
            </a:r>
          </a:p>
          <a:p>
            <a:endParaRPr lang="en-US" sz="3200" dirty="0"/>
          </a:p>
        </p:txBody>
      </p:sp>
    </p:spTree>
    <p:extLst>
      <p:ext uri="{BB962C8B-B14F-4D97-AF65-F5344CB8AC3E}">
        <p14:creationId xmlns:p14="http://schemas.microsoft.com/office/powerpoint/2010/main" val="184116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8768" y="106680"/>
            <a:ext cx="12060936" cy="6003227"/>
          </a:xfrm>
        </p:spPr>
        <p:txBody>
          <a:bodyPr>
            <a:noAutofit/>
          </a:bodyPr>
          <a:lstStyle/>
          <a:p>
            <a:r>
              <a:rPr lang="en-US" sz="3200" baseline="30000" dirty="0"/>
              <a:t>7</a:t>
            </a:r>
            <a:r>
              <a:rPr lang="zh-TW" altLang="en-US" sz="3200" dirty="0"/>
              <a:t>拿單對大衛說：你就是那人！耶和華</a:t>
            </a:r>
            <a:r>
              <a:rPr lang="en-US" sz="3200" dirty="0"/>
              <a:t>─</a:t>
            </a:r>
            <a:r>
              <a:rPr lang="zh-TW" altLang="en-US" sz="3200" dirty="0"/>
              <a:t>以色列的　神如此說：我膏你作以色列的王，救你脫離掃羅的手。</a:t>
            </a:r>
            <a:r>
              <a:rPr lang="en-US" sz="3200" baseline="30000" dirty="0"/>
              <a:t>8</a:t>
            </a:r>
            <a:r>
              <a:rPr lang="zh-TW" altLang="en-US" sz="3200" dirty="0"/>
              <a:t>我將你主人的家業賜給你，將你主人的妻交在你懷裡，又將以色列和猶大家賜給你；你若還以為不足，我早就加倍地賜給你。</a:t>
            </a:r>
            <a:r>
              <a:rPr lang="en-US" sz="3200" baseline="30000" dirty="0"/>
              <a:t>9</a:t>
            </a:r>
            <a:r>
              <a:rPr lang="zh-TW" altLang="en-US" sz="3200" dirty="0"/>
              <a:t>你為甚麼藐視耶和華的命令，行他眼中看為惡的事呢？你借亞捫人的刀殺害赫人烏利亞，又娶了他的妻為妻。</a:t>
            </a:r>
            <a:r>
              <a:rPr lang="en-US" altLang="zh-TW" sz="3200" dirty="0"/>
              <a:t>【</a:t>
            </a:r>
            <a:r>
              <a:rPr lang="zh-TW" altLang="en-US" sz="3200" dirty="0"/>
              <a:t>撒下</a:t>
            </a:r>
            <a:r>
              <a:rPr lang="en-US" sz="3200" dirty="0"/>
              <a:t> 12:7~9</a:t>
            </a:r>
            <a:r>
              <a:rPr lang="en-US" altLang="zh-TW" sz="3200" dirty="0"/>
              <a:t>】</a:t>
            </a:r>
            <a:r>
              <a:rPr lang="en-US" sz="3200" dirty="0"/>
              <a:t/>
            </a:r>
            <a:br>
              <a:rPr lang="en-US" sz="3200" dirty="0"/>
            </a:br>
            <a:r>
              <a:rPr lang="en-US" sz="3200" baseline="30000" dirty="0"/>
              <a:t>7</a:t>
            </a:r>
            <a:r>
              <a:rPr lang="en-US" sz="3200" dirty="0"/>
              <a:t>Then Nathan said to David, "You are the man! This is what the LORD, the God of Israel, says: 'I anointed you king over Israel, and I delivered you from the hand of Saul. </a:t>
            </a:r>
            <a:r>
              <a:rPr lang="en-US" sz="3200" baseline="30000" dirty="0"/>
              <a:t>8</a:t>
            </a:r>
            <a:r>
              <a:rPr lang="en-US" sz="3200" dirty="0"/>
              <a:t>I gave your master's house to you, and your master's wives into your arms. I gave you the house of Israel and Judah. </a:t>
            </a:r>
            <a:r>
              <a:rPr lang="en-US" sz="3200" dirty="0"/>
              <a:t>And</a:t>
            </a:r>
            <a:r>
              <a:rPr lang="en-US" sz="3200" dirty="0"/>
              <a:t> if all this had been too little, I would have given you even more. </a:t>
            </a:r>
            <a:r>
              <a:rPr lang="en-US" sz="3200" baseline="30000" dirty="0"/>
              <a:t>9</a:t>
            </a:r>
            <a:r>
              <a:rPr lang="en-US" sz="3200" dirty="0"/>
              <a:t>Why did you despise the word of the LORD by doing what is evil in his eyes? You struck down Uriah the Hittite with the sword and took his wife to be your own. You killed him with the sword of the Ammonites. </a:t>
            </a:r>
            <a:r>
              <a:rPr lang="en-US" altLang="zh-TW" sz="3200" dirty="0"/>
              <a:t>【</a:t>
            </a:r>
            <a:r>
              <a:rPr lang="en-US" sz="3200" dirty="0"/>
              <a:t>2Sam 12:7~9</a:t>
            </a:r>
            <a:r>
              <a:rPr lang="en-US" altLang="zh-TW" sz="3200" dirty="0"/>
              <a:t>】</a:t>
            </a:r>
            <a:endParaRPr lang="en-US" sz="3200" dirty="0"/>
          </a:p>
        </p:txBody>
      </p:sp>
    </p:spTree>
    <p:extLst>
      <p:ext uri="{BB962C8B-B14F-4D97-AF65-F5344CB8AC3E}">
        <p14:creationId xmlns:p14="http://schemas.microsoft.com/office/powerpoint/2010/main" val="3179131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8768" y="106680"/>
            <a:ext cx="12060936" cy="6003227"/>
          </a:xfrm>
        </p:spPr>
        <p:txBody>
          <a:bodyPr>
            <a:noAutofit/>
          </a:bodyPr>
          <a:lstStyle/>
          <a:p>
            <a:r>
              <a:rPr lang="en-US" sz="3200" baseline="30000" dirty="0"/>
              <a:t>7</a:t>
            </a:r>
            <a:r>
              <a:rPr lang="zh-TW" altLang="en-US" sz="3200" dirty="0"/>
              <a:t>拿單對大衛說：你就是那人！耶和華</a:t>
            </a:r>
            <a:r>
              <a:rPr lang="en-US" sz="3200" dirty="0"/>
              <a:t>─</a:t>
            </a:r>
            <a:r>
              <a:rPr lang="zh-TW" altLang="en-US" sz="3200" dirty="0"/>
              <a:t>以色列的　神如此說：我膏你作以色列的王，救你脫離掃羅的手。</a:t>
            </a:r>
            <a:r>
              <a:rPr lang="en-US" sz="3200" baseline="30000" dirty="0"/>
              <a:t>8</a:t>
            </a:r>
            <a:r>
              <a:rPr lang="zh-TW" altLang="en-US" sz="3200" dirty="0"/>
              <a:t>我將你主人的家業賜給你，將你主人的妻交在你懷裡，又將以色列和猶大家賜給你；</a:t>
            </a:r>
            <a:r>
              <a:rPr lang="zh-TW" altLang="en-US" sz="3200" dirty="0">
                <a:solidFill>
                  <a:srgbClr val="FF0000"/>
                </a:solidFill>
              </a:rPr>
              <a:t>你若還以為不足，我早就加倍地賜給你。</a:t>
            </a:r>
            <a:r>
              <a:rPr lang="en-US" sz="3200" baseline="30000" dirty="0"/>
              <a:t>9</a:t>
            </a:r>
            <a:r>
              <a:rPr lang="zh-TW" altLang="en-US" sz="3200" dirty="0"/>
              <a:t>你為甚麼藐視耶和華的命令，行他眼中看為惡的事呢？你借亞捫人的刀殺害赫人烏利亞，又娶了他的妻為妻。</a:t>
            </a:r>
            <a:r>
              <a:rPr lang="en-US" altLang="zh-TW" sz="3200" dirty="0"/>
              <a:t>【</a:t>
            </a:r>
            <a:r>
              <a:rPr lang="zh-TW" altLang="en-US" sz="3200" dirty="0"/>
              <a:t>撒下</a:t>
            </a:r>
            <a:r>
              <a:rPr lang="en-US" sz="3200" dirty="0"/>
              <a:t> 12:7~9</a:t>
            </a:r>
            <a:r>
              <a:rPr lang="en-US" altLang="zh-TW" sz="3200" dirty="0"/>
              <a:t>】</a:t>
            </a:r>
            <a:r>
              <a:rPr lang="en-US" sz="3200" dirty="0"/>
              <a:t/>
            </a:r>
            <a:br>
              <a:rPr lang="en-US" sz="3200" dirty="0"/>
            </a:br>
            <a:r>
              <a:rPr lang="en-US" sz="3200" baseline="30000" dirty="0"/>
              <a:t>7</a:t>
            </a:r>
            <a:r>
              <a:rPr lang="en-US" sz="3200" dirty="0"/>
              <a:t>Then Nathan said to David, "You are the man! This is what the LORD, the God of Israel, says: 'I anointed you king over Israel, and I delivered you from the hand of Saul. </a:t>
            </a:r>
            <a:r>
              <a:rPr lang="en-US" sz="3200" baseline="30000" dirty="0"/>
              <a:t>8</a:t>
            </a:r>
            <a:r>
              <a:rPr lang="en-US" sz="3200" dirty="0"/>
              <a:t>I gave your master's house to you, and your master's wives into your arms. I gave you the house of Israel and Judah. </a:t>
            </a:r>
            <a:r>
              <a:rPr lang="en-US" sz="3200" dirty="0">
                <a:solidFill>
                  <a:srgbClr val="FF0000"/>
                </a:solidFill>
              </a:rPr>
              <a:t>And if all this had been too little, I would have given you even more.</a:t>
            </a:r>
            <a:r>
              <a:rPr lang="en-US" sz="3200" dirty="0"/>
              <a:t> </a:t>
            </a:r>
            <a:r>
              <a:rPr lang="en-US" sz="3200" baseline="30000" dirty="0"/>
              <a:t>9</a:t>
            </a:r>
            <a:r>
              <a:rPr lang="en-US" sz="3200" dirty="0"/>
              <a:t>Why did you despise the word of the LORD by doing what is evil in his eyes? You struck down Uriah the Hittite with the sword and took his wife to be your own. You killed him with the sword of the Ammonites. </a:t>
            </a:r>
            <a:r>
              <a:rPr lang="en-US" altLang="zh-TW" sz="3200" dirty="0"/>
              <a:t>【</a:t>
            </a:r>
            <a:r>
              <a:rPr lang="en-US" sz="3200" dirty="0"/>
              <a:t>2Sam 12:7~9</a:t>
            </a:r>
            <a:r>
              <a:rPr lang="en-US" altLang="zh-TW" sz="3200" dirty="0"/>
              <a:t>】</a:t>
            </a:r>
            <a:endParaRPr lang="en-US" sz="3200" dirty="0"/>
          </a:p>
        </p:txBody>
      </p:sp>
    </p:spTree>
    <p:extLst>
      <p:ext uri="{BB962C8B-B14F-4D97-AF65-F5344CB8AC3E}">
        <p14:creationId xmlns:p14="http://schemas.microsoft.com/office/powerpoint/2010/main" val="669474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76" y="365125"/>
            <a:ext cx="11003280" cy="1325563"/>
          </a:xfrm>
        </p:spPr>
        <p:txBody>
          <a:bodyPr>
            <a:normAutofit/>
          </a:bodyPr>
          <a:lstStyle/>
          <a:p>
            <a:r>
              <a:rPr lang="en-US" b="1" dirty="0"/>
              <a:t>I. Thanksgiving is a Heart Issue.</a:t>
            </a:r>
            <a:r>
              <a:rPr lang="zh-TW" altLang="en-US" b="1" dirty="0"/>
              <a:t>感</a:t>
            </a:r>
            <a:r>
              <a:rPr lang="zh-TW" altLang="en-US" b="1" dirty="0" smtClean="0"/>
              <a:t>恩是</a:t>
            </a:r>
            <a:r>
              <a:rPr lang="zh-TW" altLang="en-US" b="1" dirty="0"/>
              <a:t>心的問</a:t>
            </a:r>
            <a:r>
              <a:rPr lang="zh-TW" altLang="en-US" b="1" dirty="0" smtClean="0"/>
              <a:t>題</a:t>
            </a:r>
            <a:endParaRPr lang="en-US" dirty="0"/>
          </a:p>
        </p:txBody>
      </p:sp>
      <p:sp>
        <p:nvSpPr>
          <p:cNvPr id="3" name="Content Placeholder 2"/>
          <p:cNvSpPr>
            <a:spLocks noGrp="1"/>
          </p:cNvSpPr>
          <p:nvPr>
            <p:ph idx="1"/>
          </p:nvPr>
        </p:nvSpPr>
        <p:spPr/>
        <p:txBody>
          <a:bodyPr>
            <a:normAutofit/>
          </a:bodyPr>
          <a:lstStyle/>
          <a:p>
            <a:r>
              <a:rPr lang="en-US" sz="3200" b="1" dirty="0"/>
              <a:t>B. Have Faith in God, do not fear. </a:t>
            </a:r>
            <a:r>
              <a:rPr lang="zh-TW" altLang="en-US" sz="3200" b="1" dirty="0"/>
              <a:t>對神有信心</a:t>
            </a:r>
            <a:r>
              <a:rPr lang="en-US" sz="3200" b="1" dirty="0"/>
              <a:t>, </a:t>
            </a:r>
            <a:r>
              <a:rPr lang="zh-TW" altLang="en-US" sz="3200" b="1" dirty="0"/>
              <a:t>不要害怕</a:t>
            </a:r>
            <a:r>
              <a:rPr lang="en-US" sz="3200" b="1" dirty="0"/>
              <a:t>.</a:t>
            </a:r>
            <a:endParaRPr lang="en-US" sz="3200" dirty="0"/>
          </a:p>
          <a:p>
            <a:endParaRPr lang="en-US" sz="3200" dirty="0"/>
          </a:p>
        </p:txBody>
      </p:sp>
    </p:spTree>
    <p:extLst>
      <p:ext uri="{BB962C8B-B14F-4D97-AF65-F5344CB8AC3E}">
        <p14:creationId xmlns:p14="http://schemas.microsoft.com/office/powerpoint/2010/main" val="344949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435608"/>
            <a:ext cx="10515600" cy="4741355"/>
          </a:xfrm>
        </p:spPr>
        <p:txBody>
          <a:bodyPr>
            <a:noAutofit/>
          </a:bodyPr>
          <a:lstStyle/>
          <a:p>
            <a:r>
              <a:rPr lang="en-US" sz="3200" b="1" baseline="30000" dirty="0"/>
              <a:t>16</a:t>
            </a:r>
            <a:r>
              <a:rPr lang="zh-TW" altLang="en-US" sz="3200" b="1" dirty="0"/>
              <a:t>就用比喻對他們說：有一個財主田產豐盛；</a:t>
            </a:r>
            <a:r>
              <a:rPr lang="en-US" sz="3200" b="1" baseline="30000" dirty="0"/>
              <a:t>17</a:t>
            </a:r>
            <a:r>
              <a:rPr lang="zh-TW" altLang="en-US" sz="3200" b="1" dirty="0"/>
              <a:t>自己心裡思想說：我的出產沒有地方收藏，怎麼辦呢？</a:t>
            </a:r>
            <a:r>
              <a:rPr lang="en-US" sz="3200" b="1" baseline="30000" dirty="0"/>
              <a:t>18</a:t>
            </a:r>
            <a:r>
              <a:rPr lang="zh-TW" altLang="en-US" sz="3200" b="1" dirty="0"/>
              <a:t>又說：我要這麼辦：要把我的倉房拆了，另蓋更大的，在那裡好收藏我一切的糧食和財物</a:t>
            </a:r>
            <a:r>
              <a:rPr lang="zh-TW" altLang="en-US" sz="3200" b="1" dirty="0" smtClean="0"/>
              <a:t>，</a:t>
            </a:r>
            <a:r>
              <a:rPr lang="en-US" altLang="zh-TW" sz="3200" b="1" dirty="0" smtClean="0"/>
              <a:t>【</a:t>
            </a:r>
            <a:r>
              <a:rPr lang="zh-TW" altLang="en-US" sz="3200" b="1" dirty="0"/>
              <a:t>路</a:t>
            </a:r>
            <a:r>
              <a:rPr lang="en-US" sz="3200" b="1" dirty="0"/>
              <a:t> </a:t>
            </a:r>
            <a:r>
              <a:rPr lang="en-US" sz="3200" b="1" dirty="0" smtClean="0"/>
              <a:t>12:16~18</a:t>
            </a:r>
            <a:r>
              <a:rPr lang="en-US" altLang="zh-TW" sz="3200" b="1" dirty="0" smtClean="0"/>
              <a:t>】</a:t>
            </a:r>
            <a:r>
              <a:rPr lang="en-US" sz="3200" b="1" dirty="0" smtClean="0"/>
              <a:t/>
            </a:r>
            <a:br>
              <a:rPr lang="en-US" sz="3200" b="1" dirty="0" smtClean="0"/>
            </a:br>
            <a:r>
              <a:rPr lang="en-US" sz="3200" b="1" baseline="30000" dirty="0" smtClean="0"/>
              <a:t>16</a:t>
            </a:r>
            <a:r>
              <a:rPr lang="en-US" sz="3200" b="1" dirty="0" smtClean="0"/>
              <a:t>And </a:t>
            </a:r>
            <a:r>
              <a:rPr lang="en-US" sz="3200" b="1" dirty="0"/>
              <a:t>he told them this parable: "The ground of a certain rich man produced a good crop. </a:t>
            </a:r>
            <a:r>
              <a:rPr lang="en-US" sz="3200" b="1" baseline="30000" dirty="0"/>
              <a:t>17</a:t>
            </a:r>
            <a:r>
              <a:rPr lang="en-US" sz="3200" b="1" dirty="0"/>
              <a:t>He thought to himself, 'What shall I do? I have no place to store my crops.' </a:t>
            </a:r>
            <a:r>
              <a:rPr lang="en-US" sz="3200" b="1" baseline="30000" dirty="0"/>
              <a:t>18</a:t>
            </a:r>
            <a:r>
              <a:rPr lang="en-US" sz="3200" b="1" dirty="0"/>
              <a:t>"Then he said, 'This is what I'll do. I will tear down my barns and build bigger ones, and there I will store all my grain and my goods. </a:t>
            </a:r>
            <a:r>
              <a:rPr lang="en-US" altLang="zh-TW" sz="3200" b="1" dirty="0" smtClean="0"/>
              <a:t>【</a:t>
            </a:r>
            <a:r>
              <a:rPr lang="en-US" sz="3200" b="1" dirty="0"/>
              <a:t>Luke </a:t>
            </a:r>
            <a:r>
              <a:rPr lang="en-US" sz="3200" b="1" dirty="0" smtClean="0"/>
              <a:t>12:16~18</a:t>
            </a:r>
            <a:r>
              <a:rPr lang="en-US" altLang="zh-TW" sz="3200" b="1" dirty="0" smtClean="0"/>
              <a:t>】</a:t>
            </a:r>
            <a:endParaRPr lang="en-US" sz="3200" b="1" dirty="0"/>
          </a:p>
          <a:p>
            <a:endParaRPr lang="en-US" sz="3200" dirty="0"/>
          </a:p>
        </p:txBody>
      </p:sp>
    </p:spTree>
    <p:extLst>
      <p:ext uri="{BB962C8B-B14F-4D97-AF65-F5344CB8AC3E}">
        <p14:creationId xmlns:p14="http://schemas.microsoft.com/office/powerpoint/2010/main" val="2767153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673608"/>
            <a:ext cx="10515600" cy="5503355"/>
          </a:xfrm>
        </p:spPr>
        <p:txBody>
          <a:bodyPr>
            <a:noAutofit/>
          </a:bodyPr>
          <a:lstStyle/>
          <a:p>
            <a:r>
              <a:rPr lang="en-US" sz="3200" b="1" baseline="30000" dirty="0" smtClean="0"/>
              <a:t>19</a:t>
            </a:r>
            <a:r>
              <a:rPr lang="zh-TW" altLang="en-US" sz="3200" b="1" dirty="0"/>
              <a:t>然後要對我的靈魂說：靈魂哪，你有許多財物積存，可作多年的費用，只管安安逸逸的吃喝快樂罷！</a:t>
            </a:r>
            <a:r>
              <a:rPr lang="en-US" sz="3200" b="1" baseline="30000" dirty="0"/>
              <a:t>20</a:t>
            </a:r>
            <a:r>
              <a:rPr lang="zh-TW" altLang="en-US" sz="3200" b="1" dirty="0"/>
              <a:t>神卻對他說：無知的人哪，今夜必要你的靈魂；你所預備的要歸誰呢？</a:t>
            </a:r>
            <a:r>
              <a:rPr lang="en-US" sz="3200" b="1" baseline="30000" dirty="0"/>
              <a:t>21</a:t>
            </a:r>
            <a:r>
              <a:rPr lang="zh-TW" altLang="en-US" sz="3200" b="1" dirty="0"/>
              <a:t>凡為自己積財，在神面前卻不富足的，也是這樣。</a:t>
            </a:r>
            <a:r>
              <a:rPr lang="en-US" altLang="zh-TW" sz="3200" b="1" dirty="0"/>
              <a:t>【</a:t>
            </a:r>
            <a:r>
              <a:rPr lang="zh-TW" altLang="en-US" sz="3200" b="1" dirty="0"/>
              <a:t>路</a:t>
            </a:r>
            <a:r>
              <a:rPr lang="en-US" sz="3200" b="1" dirty="0"/>
              <a:t> </a:t>
            </a:r>
            <a:r>
              <a:rPr lang="en-US" sz="3200" b="1" dirty="0" smtClean="0"/>
              <a:t>12:19~21</a:t>
            </a:r>
            <a:r>
              <a:rPr lang="en-US" altLang="zh-TW" sz="3200" b="1" dirty="0"/>
              <a:t>】</a:t>
            </a:r>
            <a:r>
              <a:rPr lang="en-US" sz="3200" b="1" dirty="0"/>
              <a:t/>
            </a:r>
            <a:br>
              <a:rPr lang="en-US" sz="3200" b="1" dirty="0"/>
            </a:br>
            <a:r>
              <a:rPr lang="en-US" sz="3200" b="1" baseline="30000" dirty="0" smtClean="0"/>
              <a:t>19</a:t>
            </a:r>
            <a:r>
              <a:rPr lang="en-US" sz="3200" b="1" dirty="0" smtClean="0"/>
              <a:t>And </a:t>
            </a:r>
            <a:r>
              <a:rPr lang="en-US" sz="3200" b="1" dirty="0"/>
              <a:t>I'll say to myself, "You have plenty of good things laid up for many years. Take life easy; eat, drink and be merry."' </a:t>
            </a:r>
            <a:r>
              <a:rPr lang="en-US" sz="3200" b="1" baseline="30000" dirty="0"/>
              <a:t>20</a:t>
            </a:r>
            <a:r>
              <a:rPr lang="en-US" sz="3200" b="1" dirty="0"/>
              <a:t>"But God said to him, 'You fool! This very night your life will be demanded from you. Then who will get what you have prepared for yourself?' </a:t>
            </a:r>
            <a:r>
              <a:rPr lang="en-US" sz="3200" b="1" baseline="30000" dirty="0"/>
              <a:t>21</a:t>
            </a:r>
            <a:r>
              <a:rPr lang="en-US" sz="3200" b="1" dirty="0"/>
              <a:t>"This is how it will be with anyone who stores up things for himself but is not rich toward God." </a:t>
            </a:r>
            <a:r>
              <a:rPr lang="en-US" altLang="zh-TW" sz="3200" b="1" dirty="0"/>
              <a:t>【</a:t>
            </a:r>
            <a:r>
              <a:rPr lang="en-US" sz="3200" b="1" dirty="0"/>
              <a:t>Luke </a:t>
            </a:r>
            <a:r>
              <a:rPr lang="en-US" sz="3200" b="1" dirty="0" smtClean="0"/>
              <a:t>12:19~21</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2935802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baseline="30000" dirty="0"/>
              <a:t>6</a:t>
            </a:r>
            <a:r>
              <a:rPr lang="zh-TW" altLang="en-US" sz="3200" b="1" dirty="0"/>
              <a:t>然而，敬虔加上知足的心便是大利了；</a:t>
            </a:r>
            <a:r>
              <a:rPr lang="en-US" altLang="zh-TW" sz="3200" b="1" dirty="0"/>
              <a:t>【</a:t>
            </a:r>
            <a:r>
              <a:rPr lang="zh-TW" altLang="en-US" sz="3200" b="1" dirty="0"/>
              <a:t>提前</a:t>
            </a:r>
            <a:r>
              <a:rPr lang="en-US" sz="3200" b="1" dirty="0"/>
              <a:t> 6:6</a:t>
            </a:r>
            <a:r>
              <a:rPr lang="en-US" altLang="zh-TW" sz="3200" b="1" dirty="0"/>
              <a:t>】</a:t>
            </a:r>
            <a:r>
              <a:rPr lang="en-US" sz="3200" b="1" dirty="0"/>
              <a:t/>
            </a:r>
            <a:br>
              <a:rPr lang="en-US" sz="3200" b="1" dirty="0"/>
            </a:br>
            <a:r>
              <a:rPr lang="en-US" sz="3200" b="1" baseline="30000" dirty="0"/>
              <a:t>6</a:t>
            </a:r>
            <a:r>
              <a:rPr lang="en-US" sz="3200" b="1" dirty="0"/>
              <a:t>But godliness with contentment is great gain. </a:t>
            </a:r>
            <a:r>
              <a:rPr lang="en-US" altLang="zh-TW" sz="3200" b="1" dirty="0"/>
              <a:t>【</a:t>
            </a:r>
            <a:r>
              <a:rPr lang="en-US" sz="3200" b="1" dirty="0"/>
              <a:t>1Tim 6:6</a:t>
            </a:r>
            <a:r>
              <a:rPr lang="en-US" altLang="zh-TW" sz="3200" b="1" dirty="0"/>
              <a:t>】</a:t>
            </a:r>
          </a:p>
          <a:p>
            <a:endParaRPr lang="en-US" sz="3200" dirty="0"/>
          </a:p>
        </p:txBody>
      </p:sp>
    </p:spTree>
    <p:extLst>
      <p:ext uri="{BB962C8B-B14F-4D97-AF65-F5344CB8AC3E}">
        <p14:creationId xmlns:p14="http://schemas.microsoft.com/office/powerpoint/2010/main" val="3247925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 Thankful man is God-loving man</a:t>
            </a:r>
            <a:r>
              <a:rPr lang="en-US" b="1" dirty="0" smtClean="0"/>
              <a:t>.</a:t>
            </a:r>
            <a:br>
              <a:rPr lang="en-US" b="1" dirty="0" smtClean="0"/>
            </a:br>
            <a:r>
              <a:rPr lang="zh-TW" altLang="en-US" b="1" dirty="0" smtClean="0"/>
              <a:t>感</a:t>
            </a:r>
            <a:r>
              <a:rPr lang="zh-TW" altLang="en-US" b="1" dirty="0"/>
              <a:t>恩的人是愛神的</a:t>
            </a:r>
            <a:r>
              <a:rPr lang="zh-TW" altLang="en-US" b="1" dirty="0" smtClean="0"/>
              <a:t>人</a:t>
            </a:r>
            <a:endParaRPr lang="en-US" dirty="0"/>
          </a:p>
        </p:txBody>
      </p:sp>
      <p:sp>
        <p:nvSpPr>
          <p:cNvPr id="3" name="Content Placeholder 2"/>
          <p:cNvSpPr>
            <a:spLocks noGrp="1"/>
          </p:cNvSpPr>
          <p:nvPr>
            <p:ph idx="1"/>
          </p:nvPr>
        </p:nvSpPr>
        <p:spPr/>
        <p:txBody>
          <a:bodyPr>
            <a:normAutofit/>
          </a:bodyPr>
          <a:lstStyle/>
          <a:p>
            <a:r>
              <a:rPr lang="en-US" sz="3200" dirty="0" smtClean="0"/>
              <a:t>10,000 talents vs 100 denarii. 10,000,000</a:t>
            </a:r>
            <a:r>
              <a:rPr lang="zh-TW" altLang="en-US" sz="3200" dirty="0" smtClean="0"/>
              <a:t>銀子 </a:t>
            </a:r>
            <a:r>
              <a:rPr lang="en-US" altLang="zh-TW" sz="3200" dirty="0" smtClean="0"/>
              <a:t>vs 10</a:t>
            </a:r>
            <a:r>
              <a:rPr lang="zh-TW" altLang="en-US" sz="3200" dirty="0" smtClean="0"/>
              <a:t> 兩銀子</a:t>
            </a:r>
            <a:r>
              <a:rPr lang="en-US" altLang="zh-TW" sz="3200" dirty="0" smtClean="0"/>
              <a:t>.</a:t>
            </a:r>
            <a:endParaRPr lang="en-US" sz="3200" dirty="0" smtClean="0"/>
          </a:p>
          <a:p>
            <a:r>
              <a:rPr lang="en-US" altLang="zh-TW" sz="3200" dirty="0" smtClean="0"/>
              <a:t>In appreciation of God’s grace, be willing to treat others the way God treats us. </a:t>
            </a:r>
            <a:r>
              <a:rPr lang="zh-TW" altLang="en-US" sz="3200" dirty="0" smtClean="0"/>
              <a:t>感恩神的恩典</a:t>
            </a:r>
            <a:r>
              <a:rPr lang="en-US" altLang="zh-TW" sz="3200" dirty="0" smtClean="0"/>
              <a:t>,</a:t>
            </a:r>
            <a:r>
              <a:rPr lang="zh-TW" altLang="en-US" sz="3200" dirty="0" smtClean="0"/>
              <a:t> 願意照神的心意去待其他的人</a:t>
            </a:r>
            <a:r>
              <a:rPr lang="en-US" altLang="zh-TW" sz="3200" dirty="0" smtClean="0"/>
              <a:t>.</a:t>
            </a:r>
            <a:endParaRPr lang="en-US" sz="3200" dirty="0"/>
          </a:p>
        </p:txBody>
      </p:sp>
    </p:spTree>
    <p:extLst>
      <p:ext uri="{BB962C8B-B14F-4D97-AF65-F5344CB8AC3E}">
        <p14:creationId xmlns:p14="http://schemas.microsoft.com/office/powerpoint/2010/main" val="224934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baseline="30000" dirty="0"/>
              <a:t>2</a:t>
            </a:r>
            <a:r>
              <a:rPr lang="zh-TW" altLang="en-US" sz="3200" b="1" dirty="0"/>
              <a:t>我的弟兄們，你們落在百般試煉中，都要以為大喜樂；</a:t>
            </a:r>
            <a:r>
              <a:rPr lang="en-US" altLang="zh-TW" sz="3200" b="1" dirty="0"/>
              <a:t>【</a:t>
            </a:r>
            <a:r>
              <a:rPr lang="zh-TW" altLang="en-US" sz="3200" b="1" dirty="0"/>
              <a:t>雅</a:t>
            </a:r>
            <a:r>
              <a:rPr lang="en-US" sz="3200" b="1" dirty="0"/>
              <a:t> 1:2</a:t>
            </a:r>
            <a:r>
              <a:rPr lang="en-US" altLang="zh-TW" sz="3200" b="1" dirty="0"/>
              <a:t>】</a:t>
            </a:r>
            <a:r>
              <a:rPr lang="en-US" sz="3200" b="1" dirty="0"/>
              <a:t/>
            </a:r>
            <a:br>
              <a:rPr lang="en-US" sz="3200" b="1" dirty="0"/>
            </a:br>
            <a:r>
              <a:rPr lang="en-US" sz="3200" b="1" baseline="30000" dirty="0"/>
              <a:t>2</a:t>
            </a:r>
            <a:r>
              <a:rPr lang="en-US" sz="3200" b="1" dirty="0"/>
              <a:t>Consider it pure joy, my brothers, whenever you face trials of many kinds, </a:t>
            </a:r>
            <a:r>
              <a:rPr lang="en-US" altLang="zh-TW" sz="3200" b="1" dirty="0"/>
              <a:t>【</a:t>
            </a:r>
            <a:r>
              <a:rPr lang="en-US" sz="3200" b="1" dirty="0"/>
              <a:t>Jam 1:2</a:t>
            </a:r>
            <a:r>
              <a:rPr lang="en-US" altLang="zh-TW" sz="3200" b="1" dirty="0"/>
              <a:t>】</a:t>
            </a:r>
            <a:endParaRPr lang="en-US" sz="3200" b="1" dirty="0"/>
          </a:p>
          <a:p>
            <a:pPr marL="0" indent="0">
              <a:buNone/>
            </a:pPr>
            <a:endParaRPr lang="en-US" sz="3200" dirty="0"/>
          </a:p>
        </p:txBody>
      </p:sp>
    </p:spTree>
    <p:extLst>
      <p:ext uri="{BB962C8B-B14F-4D97-AF65-F5344CB8AC3E}">
        <p14:creationId xmlns:p14="http://schemas.microsoft.com/office/powerpoint/2010/main" val="20605753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365125"/>
            <a:ext cx="10661249" cy="5811838"/>
          </a:xfrm>
        </p:spPr>
        <p:txBody>
          <a:bodyPr>
            <a:noAutofit/>
          </a:bodyPr>
          <a:lstStyle/>
          <a:p>
            <a:r>
              <a:rPr lang="en-US" sz="3200" b="1" baseline="30000" dirty="0"/>
              <a:t>10</a:t>
            </a:r>
            <a:r>
              <a:rPr lang="zh-TW" altLang="en-US" sz="3200" b="1" dirty="0"/>
              <a:t>你借給鄰舍，不拘是甚麼，不可進他家拿他的當頭。</a:t>
            </a:r>
            <a:r>
              <a:rPr lang="en-US" sz="3200" b="1" baseline="30000" dirty="0"/>
              <a:t>11</a:t>
            </a:r>
            <a:r>
              <a:rPr lang="zh-TW" altLang="en-US" sz="3200" b="1" dirty="0"/>
              <a:t>要站在外面，等那向你借貸的人把當頭拿出來交給你。</a:t>
            </a:r>
            <a:r>
              <a:rPr lang="en-US" sz="3200" b="1" baseline="30000" dirty="0"/>
              <a:t>12</a:t>
            </a:r>
            <a:r>
              <a:rPr lang="zh-TW" altLang="en-US" sz="3200" b="1" dirty="0"/>
              <a:t>他若是窮人，你不可留他的當頭過夜。</a:t>
            </a:r>
            <a:r>
              <a:rPr lang="en-US" sz="3200" b="1" baseline="30000" dirty="0"/>
              <a:t>13</a:t>
            </a:r>
            <a:r>
              <a:rPr lang="zh-TW" altLang="en-US" sz="3200" b="1" dirty="0"/>
              <a:t>日落的時候，總要把當頭還他，使他用那件衣服蓋著睡覺，他就為你祝福；這在耶和華</a:t>
            </a:r>
            <a:r>
              <a:rPr lang="en-US" sz="3200" b="1" dirty="0"/>
              <a:t>─</a:t>
            </a:r>
            <a:r>
              <a:rPr lang="zh-TW" altLang="en-US" sz="3200" b="1" dirty="0"/>
              <a:t>你　 神面前就是你的義了</a:t>
            </a:r>
            <a:r>
              <a:rPr lang="zh-TW" altLang="en-US" sz="3200" b="1" dirty="0" smtClean="0"/>
              <a:t>。</a:t>
            </a:r>
            <a:r>
              <a:rPr lang="en-US" altLang="zh-TW" sz="3200" b="1" dirty="0" smtClean="0"/>
              <a:t>【</a:t>
            </a:r>
            <a:r>
              <a:rPr lang="zh-TW" altLang="en-US" sz="3200" b="1" dirty="0"/>
              <a:t>申</a:t>
            </a:r>
            <a:r>
              <a:rPr lang="en-US" sz="3200" b="1" dirty="0"/>
              <a:t> </a:t>
            </a:r>
            <a:r>
              <a:rPr lang="en-US" sz="3200" b="1" dirty="0" smtClean="0"/>
              <a:t>24:10~1</a:t>
            </a:r>
            <a:r>
              <a:rPr lang="en-US" altLang="zh-TW" sz="3200" b="1" dirty="0" smtClean="0"/>
              <a:t>3】</a:t>
            </a:r>
            <a:r>
              <a:rPr lang="en-US" sz="3200" b="1" dirty="0"/>
              <a:t/>
            </a:r>
            <a:br>
              <a:rPr lang="en-US" sz="3200" b="1" dirty="0"/>
            </a:br>
            <a:r>
              <a:rPr lang="en-US" sz="3200" b="1" baseline="30000" dirty="0"/>
              <a:t>10</a:t>
            </a:r>
            <a:r>
              <a:rPr lang="en-US" sz="3200" b="1" dirty="0"/>
              <a:t>When you make a loan of any kind to your neighbor, do not go into his house to get what he is offering as a pledge. </a:t>
            </a:r>
            <a:r>
              <a:rPr lang="en-US" sz="3200" b="1" baseline="30000" dirty="0"/>
              <a:t>11</a:t>
            </a:r>
            <a:r>
              <a:rPr lang="en-US" sz="3200" b="1" dirty="0"/>
              <a:t>Stay outside and let the man to whom you are making the loan bring the pledge out to you. </a:t>
            </a:r>
            <a:r>
              <a:rPr lang="en-US" sz="3200" b="1" baseline="30000" dirty="0"/>
              <a:t>12</a:t>
            </a:r>
            <a:r>
              <a:rPr lang="en-US" sz="3200" b="1" dirty="0"/>
              <a:t>If the man is poor, do not go to sleep with his pledge in your possession. </a:t>
            </a:r>
            <a:r>
              <a:rPr lang="en-US" sz="3200" b="1" baseline="30000" dirty="0"/>
              <a:t>13</a:t>
            </a:r>
            <a:r>
              <a:rPr lang="en-US" sz="3200" b="1" dirty="0"/>
              <a:t>Return his cloak to him by sunset so that he may sleep in it. Then he will thank you, and it will be regarded as a righteous act in the sight of the LORD your God. </a:t>
            </a:r>
            <a:r>
              <a:rPr lang="en-US" altLang="zh-TW" sz="3200" b="1" dirty="0" smtClean="0"/>
              <a:t>【</a:t>
            </a:r>
            <a:r>
              <a:rPr lang="en-US" sz="3200" b="1" dirty="0" err="1"/>
              <a:t>Deut</a:t>
            </a:r>
            <a:r>
              <a:rPr lang="en-US" sz="3200" b="1" dirty="0"/>
              <a:t> </a:t>
            </a:r>
            <a:r>
              <a:rPr lang="en-US" sz="3200" b="1" dirty="0" smtClean="0"/>
              <a:t>24:10~1</a:t>
            </a:r>
            <a:r>
              <a:rPr lang="en-US" altLang="zh-TW" sz="3200" b="1" dirty="0" smtClean="0"/>
              <a:t>3】</a:t>
            </a:r>
            <a:endParaRPr lang="en-US" sz="3200" b="1" dirty="0"/>
          </a:p>
          <a:p>
            <a:endParaRPr lang="en-US" sz="3200" dirty="0"/>
          </a:p>
        </p:txBody>
      </p:sp>
    </p:spTree>
    <p:extLst>
      <p:ext uri="{BB962C8B-B14F-4D97-AF65-F5344CB8AC3E}">
        <p14:creationId xmlns:p14="http://schemas.microsoft.com/office/powerpoint/2010/main" val="24188343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538223"/>
            <a:ext cx="10661249" cy="5638740"/>
          </a:xfrm>
        </p:spPr>
        <p:txBody>
          <a:bodyPr>
            <a:noAutofit/>
          </a:bodyPr>
          <a:lstStyle/>
          <a:p>
            <a:r>
              <a:rPr lang="en-US" sz="3200" b="1" baseline="30000" dirty="0" smtClean="0"/>
              <a:t>14</a:t>
            </a:r>
            <a:r>
              <a:rPr lang="zh-TW" altLang="en-US" sz="3200" b="1" dirty="0"/>
              <a:t>困苦窮乏的雇工，無論是你的弟兄或是在你城裡寄居的，你不可欺負他。</a:t>
            </a:r>
            <a:r>
              <a:rPr lang="en-US" sz="3200" b="1" baseline="30000" dirty="0"/>
              <a:t>15</a:t>
            </a:r>
            <a:r>
              <a:rPr lang="zh-TW" altLang="en-US" sz="3200" b="1" dirty="0"/>
              <a:t>要當日給他工價，不可等到日落</a:t>
            </a:r>
            <a:r>
              <a:rPr lang="en-US" sz="3200" b="1" dirty="0"/>
              <a:t>─</a:t>
            </a:r>
            <a:r>
              <a:rPr lang="zh-TW" altLang="en-US" sz="3200" b="1" dirty="0"/>
              <a:t>因為他窮苦，把心放在工價上</a:t>
            </a:r>
            <a:r>
              <a:rPr lang="en-US" sz="3200" b="1" dirty="0"/>
              <a:t>─</a:t>
            </a:r>
            <a:r>
              <a:rPr lang="zh-TW" altLang="en-US" sz="3200" b="1" dirty="0"/>
              <a:t>恐怕他因你求告耶和華，罪便歸你了。</a:t>
            </a:r>
            <a:r>
              <a:rPr lang="en-US" altLang="zh-TW" sz="3200" b="1" dirty="0"/>
              <a:t>【</a:t>
            </a:r>
            <a:r>
              <a:rPr lang="zh-TW" altLang="en-US" sz="3200" b="1" dirty="0"/>
              <a:t>申</a:t>
            </a:r>
            <a:r>
              <a:rPr lang="en-US" sz="3200" b="1" dirty="0"/>
              <a:t> </a:t>
            </a:r>
            <a:r>
              <a:rPr lang="en-US" sz="3200" b="1" dirty="0" smtClean="0"/>
              <a:t>24:1</a:t>
            </a:r>
            <a:r>
              <a:rPr lang="en-US" altLang="zh-TW" sz="3200" b="1" dirty="0" smtClean="0"/>
              <a:t>4</a:t>
            </a:r>
            <a:r>
              <a:rPr lang="en-US" sz="3200" b="1" dirty="0" smtClean="0"/>
              <a:t>~15</a:t>
            </a:r>
            <a:r>
              <a:rPr lang="en-US" altLang="zh-TW" sz="3200" b="1" dirty="0"/>
              <a:t>】</a:t>
            </a:r>
            <a:r>
              <a:rPr lang="en-US" sz="3200" b="1" dirty="0"/>
              <a:t/>
            </a:r>
            <a:br>
              <a:rPr lang="en-US" sz="3200" b="1" dirty="0"/>
            </a:br>
            <a:r>
              <a:rPr lang="en-US" sz="3200" b="1" baseline="30000" dirty="0" smtClean="0"/>
              <a:t>14</a:t>
            </a:r>
            <a:r>
              <a:rPr lang="en-US" sz="3200" b="1" dirty="0" smtClean="0"/>
              <a:t>Do </a:t>
            </a:r>
            <a:r>
              <a:rPr lang="en-US" sz="3200" b="1" dirty="0"/>
              <a:t>not take advantage of a hired man who is poor and needy, whether he is a brother Israelite or an alien living in one of your towns. </a:t>
            </a:r>
            <a:r>
              <a:rPr lang="en-US" sz="3200" b="1" baseline="30000" dirty="0"/>
              <a:t>15</a:t>
            </a:r>
            <a:r>
              <a:rPr lang="en-US" sz="3200" b="1" dirty="0"/>
              <a:t>Pay him his wages each day before sunset, because he is poor and is counting on it. Otherwise he may cry to the LORD against you, and you will be guilty of sin. </a:t>
            </a:r>
            <a:r>
              <a:rPr lang="en-US" altLang="zh-TW" sz="3200" b="1" dirty="0"/>
              <a:t>【</a:t>
            </a:r>
            <a:r>
              <a:rPr lang="en-US" sz="3200" b="1" dirty="0" err="1"/>
              <a:t>Deut</a:t>
            </a:r>
            <a:r>
              <a:rPr lang="en-US" sz="3200" b="1" dirty="0"/>
              <a:t> </a:t>
            </a:r>
            <a:r>
              <a:rPr lang="en-US" sz="3200" b="1" dirty="0" smtClean="0"/>
              <a:t>24:1</a:t>
            </a:r>
            <a:r>
              <a:rPr lang="en-US" altLang="zh-TW" sz="3200" b="1" dirty="0" smtClean="0"/>
              <a:t>4</a:t>
            </a:r>
            <a:r>
              <a:rPr lang="en-US" sz="3200" b="1" dirty="0" smtClean="0"/>
              <a:t>~15</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943271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42987"/>
            <a:ext cx="10515600" cy="4351338"/>
          </a:xfrm>
        </p:spPr>
        <p:txBody>
          <a:bodyPr>
            <a:normAutofit/>
          </a:bodyPr>
          <a:lstStyle/>
          <a:p>
            <a:r>
              <a:rPr lang="en-US" sz="3200" b="1" baseline="30000" dirty="0"/>
              <a:t>6</a:t>
            </a:r>
            <a:r>
              <a:rPr lang="zh-TW" altLang="en-US" sz="3200" b="1" dirty="0"/>
              <a:t>然而，敬虔加上知足的心便是大利了；</a:t>
            </a:r>
            <a:r>
              <a:rPr lang="en-US" altLang="zh-TW" sz="3200" b="1" dirty="0"/>
              <a:t>【</a:t>
            </a:r>
            <a:r>
              <a:rPr lang="zh-TW" altLang="en-US" sz="3200" b="1" dirty="0"/>
              <a:t>提前</a:t>
            </a:r>
            <a:r>
              <a:rPr lang="en-US" sz="3200" b="1" dirty="0"/>
              <a:t> 6:6</a:t>
            </a:r>
            <a:r>
              <a:rPr lang="en-US" altLang="zh-TW" sz="3200" b="1" dirty="0"/>
              <a:t>】</a:t>
            </a:r>
            <a:r>
              <a:rPr lang="en-US" sz="3200" b="1" dirty="0"/>
              <a:t/>
            </a:r>
            <a:br>
              <a:rPr lang="en-US" sz="3200" b="1" dirty="0"/>
            </a:br>
            <a:r>
              <a:rPr lang="en-US" sz="3200" b="1" baseline="30000" dirty="0"/>
              <a:t>6</a:t>
            </a:r>
            <a:r>
              <a:rPr lang="en-US" sz="3200" b="1" dirty="0"/>
              <a:t>But godliness with contentment is great gain. </a:t>
            </a:r>
            <a:r>
              <a:rPr lang="en-US" altLang="zh-TW" sz="3200" b="1" dirty="0"/>
              <a:t>【</a:t>
            </a:r>
            <a:r>
              <a:rPr lang="en-US" sz="3200" b="1" dirty="0"/>
              <a:t>1Tim 6:6</a:t>
            </a:r>
            <a:r>
              <a:rPr lang="en-US" altLang="zh-TW" sz="3200" b="1" dirty="0" smtClean="0"/>
              <a:t>】</a:t>
            </a:r>
          </a:p>
          <a:p>
            <a:endParaRPr lang="en-US" altLang="zh-TW" sz="3200" b="1" dirty="0"/>
          </a:p>
          <a:p>
            <a:r>
              <a:rPr lang="zh-TW" altLang="en-US" sz="3200" b="1" dirty="0" smtClean="0"/>
              <a:t>敬虔加上知足就是感恩了</a:t>
            </a:r>
            <a:r>
              <a:rPr lang="en-US" altLang="zh-TW" sz="3200" b="1" dirty="0" smtClean="0"/>
              <a:t>.</a:t>
            </a:r>
          </a:p>
          <a:p>
            <a:r>
              <a:rPr lang="en-US" altLang="zh-TW" sz="3200" b="1" dirty="0" smtClean="0"/>
              <a:t>Godliness and Contentment is thanksgiving.</a:t>
            </a:r>
            <a:endParaRPr lang="en-US" altLang="zh-TW" sz="3200" b="1" dirty="0"/>
          </a:p>
          <a:p>
            <a:endParaRPr lang="en-US" sz="3200" dirty="0"/>
          </a:p>
        </p:txBody>
      </p:sp>
    </p:spTree>
    <p:extLst>
      <p:ext uri="{BB962C8B-B14F-4D97-AF65-F5344CB8AC3E}">
        <p14:creationId xmlns:p14="http://schemas.microsoft.com/office/powerpoint/2010/main" val="275354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6032" y="408432"/>
            <a:ext cx="11588496" cy="5768531"/>
          </a:xfrm>
        </p:spPr>
        <p:txBody>
          <a:bodyPr>
            <a:noAutofit/>
          </a:bodyPr>
          <a:lstStyle/>
          <a:p>
            <a:r>
              <a:rPr lang="en-US" sz="3200" b="1" baseline="30000" dirty="0"/>
              <a:t>6</a:t>
            </a:r>
            <a:r>
              <a:rPr lang="zh-TW" altLang="en-US" sz="3200" b="1" dirty="0"/>
              <a:t>耶和華如此說：以色列人三番四次地犯罪，我必不免去他們的刑罰；因他們為銀子賣了義人，為一雙鞋賣了窮人。</a:t>
            </a:r>
            <a:r>
              <a:rPr lang="en-US" sz="3200" b="1" baseline="30000" dirty="0"/>
              <a:t>7</a:t>
            </a:r>
            <a:r>
              <a:rPr lang="zh-TW" altLang="en-US" sz="3200" b="1" dirty="0"/>
              <a:t>他們見窮人頭上所蒙的灰也都垂涎，阻礙謙卑人的道路。父子同一個女子行淫，褻瀆我的聖名。</a:t>
            </a:r>
            <a:r>
              <a:rPr lang="en-US" sz="3200" b="1" baseline="30000" dirty="0"/>
              <a:t>8</a:t>
            </a:r>
            <a:r>
              <a:rPr lang="zh-TW" altLang="en-US" sz="3200" b="1" dirty="0"/>
              <a:t>他們在各壇旁鋪人所當的衣服，臥在其上，又在他們　 神的廟中喝受罰之人的酒。</a:t>
            </a:r>
            <a:r>
              <a:rPr lang="en-US" altLang="zh-TW" sz="3200" b="1" dirty="0"/>
              <a:t>【</a:t>
            </a:r>
            <a:r>
              <a:rPr lang="zh-TW" altLang="en-US" sz="3200" b="1" dirty="0"/>
              <a:t>摩</a:t>
            </a:r>
            <a:r>
              <a:rPr lang="en-US" sz="3200" b="1" dirty="0"/>
              <a:t> 2:6~8</a:t>
            </a:r>
            <a:r>
              <a:rPr lang="en-US" altLang="zh-TW" sz="3200" b="1" dirty="0"/>
              <a:t>】</a:t>
            </a:r>
            <a:r>
              <a:rPr lang="en-US" sz="3200" b="1" dirty="0"/>
              <a:t/>
            </a:r>
            <a:br>
              <a:rPr lang="en-US" sz="3200" b="1" dirty="0"/>
            </a:br>
            <a:r>
              <a:rPr lang="en-US" sz="3200" b="1" baseline="30000" dirty="0"/>
              <a:t>6</a:t>
            </a:r>
            <a:r>
              <a:rPr lang="en-US" sz="3200" b="1" dirty="0"/>
              <a:t>This is what the LORD says: "For three sins of Israel, even for four, I will not turn back my wrath. They sell the righteous for silver, and the needy for a pair of sandals. </a:t>
            </a:r>
            <a:r>
              <a:rPr lang="en-US" sz="3200" b="1" baseline="30000" dirty="0"/>
              <a:t>7</a:t>
            </a:r>
            <a:r>
              <a:rPr lang="en-US" sz="3200" b="1" dirty="0"/>
              <a:t>They trample on the heads of the poor as upon the dust of the ground and deny justice to the oppressed. Father and son use the same girl and so profane my holy name. </a:t>
            </a:r>
            <a:r>
              <a:rPr lang="en-US" sz="3200" b="1" baseline="30000" dirty="0"/>
              <a:t>8</a:t>
            </a:r>
            <a:r>
              <a:rPr lang="en-US" sz="3200" b="1" dirty="0"/>
              <a:t>They lie down beside every altar on garments taken in pledge. In the house of their god they drink wine taken as fines. </a:t>
            </a:r>
            <a:r>
              <a:rPr lang="en-US" altLang="zh-TW" sz="3200" b="1" dirty="0"/>
              <a:t>【</a:t>
            </a:r>
            <a:r>
              <a:rPr lang="en-US" sz="3200" b="1" dirty="0"/>
              <a:t>Amos 2:6~8</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2629816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704088"/>
            <a:ext cx="10515600" cy="5580888"/>
          </a:xfrm>
        </p:spPr>
        <p:txBody>
          <a:bodyPr>
            <a:noAutofit/>
          </a:bodyPr>
          <a:lstStyle/>
          <a:p>
            <a:r>
              <a:rPr lang="en-US" sz="3200" b="1" baseline="30000" dirty="0"/>
              <a:t>26</a:t>
            </a:r>
            <a:r>
              <a:rPr lang="zh-TW" altLang="en-US" sz="3200" b="1" dirty="0"/>
              <a:t>你即或拿鄰舍的衣服作當頭，必在日落以先歸還他；</a:t>
            </a:r>
            <a:r>
              <a:rPr lang="en-US" altLang="zh-TW" sz="3200" b="1" dirty="0"/>
              <a:t>【</a:t>
            </a:r>
            <a:r>
              <a:rPr lang="zh-TW" altLang="en-US" sz="3200" b="1" dirty="0"/>
              <a:t>出</a:t>
            </a:r>
            <a:r>
              <a:rPr lang="en-US" sz="3200" b="1" dirty="0"/>
              <a:t> 22:26</a:t>
            </a:r>
            <a:r>
              <a:rPr lang="en-US" altLang="zh-TW" sz="3200" b="1" dirty="0"/>
              <a:t>】</a:t>
            </a:r>
            <a:r>
              <a:rPr lang="en-US" sz="3200" b="1" dirty="0"/>
              <a:t/>
            </a:r>
            <a:br>
              <a:rPr lang="en-US" sz="3200" b="1" dirty="0"/>
            </a:br>
            <a:r>
              <a:rPr lang="en-US" sz="3200" b="1" baseline="30000" dirty="0"/>
              <a:t>26</a:t>
            </a:r>
            <a:r>
              <a:rPr lang="en-US" sz="3200" b="1" dirty="0"/>
              <a:t>If you take your neighbor's cloak as a pledge, return it to him by sunset, </a:t>
            </a:r>
            <a:r>
              <a:rPr lang="en-US" altLang="zh-TW" sz="3200" b="1" dirty="0"/>
              <a:t>【</a:t>
            </a:r>
            <a:r>
              <a:rPr lang="en-US" sz="3200" b="1" dirty="0" err="1"/>
              <a:t>Exod</a:t>
            </a:r>
            <a:r>
              <a:rPr lang="en-US" sz="3200" b="1" dirty="0"/>
              <a:t> 22:26</a:t>
            </a:r>
            <a:r>
              <a:rPr lang="en-US" altLang="zh-TW" sz="3200" b="1" dirty="0"/>
              <a:t>】</a:t>
            </a:r>
            <a:endParaRPr lang="en-US" sz="3200" b="1" dirty="0"/>
          </a:p>
          <a:p>
            <a:endParaRPr lang="en-US" sz="3200" b="1" dirty="0" smtClean="0"/>
          </a:p>
          <a:p>
            <a:r>
              <a:rPr lang="en-US" sz="3200" b="1" baseline="30000" dirty="0"/>
              <a:t>6</a:t>
            </a:r>
            <a:r>
              <a:rPr lang="zh-TW" altLang="en-US" sz="3200" b="1" dirty="0"/>
              <a:t>不可拿人的全盤磨石或是上磨石作當頭，因為這是拿人的命作當頭。</a:t>
            </a:r>
            <a:r>
              <a:rPr lang="en-US" altLang="zh-TW" sz="3200" b="1" dirty="0"/>
              <a:t>【</a:t>
            </a:r>
            <a:r>
              <a:rPr lang="zh-TW" altLang="en-US" sz="3200" b="1" dirty="0"/>
              <a:t>申</a:t>
            </a:r>
            <a:r>
              <a:rPr lang="en-US" sz="3200" b="1" dirty="0"/>
              <a:t> 24:6</a:t>
            </a:r>
            <a:r>
              <a:rPr lang="en-US" altLang="zh-TW" sz="3200" b="1" dirty="0"/>
              <a:t>】</a:t>
            </a:r>
            <a:r>
              <a:rPr lang="en-US" sz="3200" b="1" dirty="0"/>
              <a:t/>
            </a:r>
            <a:br>
              <a:rPr lang="en-US" sz="3200" b="1" dirty="0"/>
            </a:br>
            <a:r>
              <a:rPr lang="en-US" sz="3200" b="1" baseline="30000" dirty="0"/>
              <a:t>6</a:t>
            </a:r>
            <a:r>
              <a:rPr lang="en-US" sz="3200" b="1" dirty="0"/>
              <a:t>Do not take a pair of millstones--not even the upper one--as security for a debt, because that would be taking a man's livelihood as security. </a:t>
            </a:r>
            <a:r>
              <a:rPr lang="en-US" altLang="zh-TW" sz="3200" b="1" dirty="0"/>
              <a:t>【</a:t>
            </a:r>
            <a:r>
              <a:rPr lang="en-US" sz="3200" b="1" dirty="0" err="1"/>
              <a:t>Deut</a:t>
            </a:r>
            <a:r>
              <a:rPr lang="en-US" sz="3200" b="1" dirty="0"/>
              <a:t> 24:6</a:t>
            </a:r>
            <a:r>
              <a:rPr lang="en-US" altLang="zh-TW" sz="3200" b="1" dirty="0"/>
              <a:t>】</a:t>
            </a:r>
            <a:endParaRPr lang="en-US" sz="3200" b="1" dirty="0"/>
          </a:p>
        </p:txBody>
      </p:sp>
    </p:spTree>
    <p:extLst>
      <p:ext uri="{BB962C8B-B14F-4D97-AF65-F5344CB8AC3E}">
        <p14:creationId xmlns:p14="http://schemas.microsoft.com/office/powerpoint/2010/main" val="263957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Thanksgiving of 1621/1621</a:t>
            </a:r>
            <a:r>
              <a:rPr lang="zh-TW" altLang="en-US" dirty="0" smtClean="0"/>
              <a:t>年的感恩節</a:t>
            </a:r>
            <a:endParaRPr lang="en-US" dirty="0"/>
          </a:p>
        </p:txBody>
      </p:sp>
      <p:pic>
        <p:nvPicPr>
          <p:cNvPr id="1026" name="Picture 2" descr="https://heritageherald.files.wordpress.com/2016/11/71831.jpg?w=1323&amp;h=768&amp;crop=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18886" y="1603120"/>
            <a:ext cx="8295546" cy="4815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824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altLang="zh-TW" sz="3200" dirty="0" smtClean="0"/>
              <a:t>What they had/</a:t>
            </a:r>
            <a:r>
              <a:rPr lang="zh-TW" altLang="en-US" sz="3200" dirty="0" smtClean="0"/>
              <a:t>他們所有的</a:t>
            </a:r>
            <a:endParaRPr lang="en-US" altLang="zh-TW" sz="3200" dirty="0" smtClean="0"/>
          </a:p>
          <a:p>
            <a:r>
              <a:rPr lang="en-US" altLang="zh-TW" sz="3200" dirty="0" smtClean="0"/>
              <a:t>Log cabin/</a:t>
            </a:r>
            <a:r>
              <a:rPr lang="zh-TW" altLang="en-US" sz="3200" dirty="0" smtClean="0"/>
              <a:t>有</a:t>
            </a:r>
            <a:r>
              <a:rPr lang="zh-TW" altLang="en-US" sz="3200" dirty="0"/>
              <a:t>木屋可以住</a:t>
            </a:r>
            <a:r>
              <a:rPr lang="en-US" sz="3200" dirty="0"/>
              <a:t>.</a:t>
            </a:r>
          </a:p>
          <a:p>
            <a:r>
              <a:rPr lang="en-US" altLang="zh-TW" sz="3200" dirty="0" smtClean="0"/>
              <a:t>Harvest of Corns/</a:t>
            </a:r>
            <a:r>
              <a:rPr lang="zh-TW" altLang="en-US" sz="3200" dirty="0" smtClean="0"/>
              <a:t>有玉米的</a:t>
            </a:r>
            <a:r>
              <a:rPr lang="zh-TW" altLang="en-US" sz="3200" dirty="0"/>
              <a:t>收成</a:t>
            </a:r>
            <a:r>
              <a:rPr lang="en-US" sz="3200" dirty="0"/>
              <a:t>.</a:t>
            </a:r>
          </a:p>
          <a:p>
            <a:r>
              <a:rPr lang="en-US" altLang="zh-TW" sz="3200" dirty="0" smtClean="0"/>
              <a:t>Hunted Turkey/</a:t>
            </a:r>
            <a:r>
              <a:rPr lang="zh-TW" altLang="en-US" sz="3200" dirty="0" smtClean="0"/>
              <a:t>有</a:t>
            </a:r>
            <a:r>
              <a:rPr lang="zh-TW" altLang="en-US" sz="3200" dirty="0"/>
              <a:t>打獵到的火雞</a:t>
            </a:r>
            <a:r>
              <a:rPr lang="en-US" sz="3200" dirty="0"/>
              <a:t>.</a:t>
            </a:r>
          </a:p>
          <a:p>
            <a:r>
              <a:rPr lang="en-US" altLang="zh-TW" sz="3200" dirty="0" smtClean="0"/>
              <a:t>A wife/</a:t>
            </a:r>
            <a:r>
              <a:rPr lang="zh-TW" altLang="en-US" sz="3200" dirty="0" smtClean="0"/>
              <a:t>有</a:t>
            </a:r>
            <a:r>
              <a:rPr lang="zh-TW" altLang="en-US" sz="3200" dirty="0"/>
              <a:t>一個太太</a:t>
            </a:r>
            <a:r>
              <a:rPr lang="en-US" sz="3200" dirty="0"/>
              <a:t>.</a:t>
            </a:r>
          </a:p>
          <a:p>
            <a:r>
              <a:rPr lang="en-US" altLang="zh-TW" sz="3200" dirty="0" smtClean="0"/>
              <a:t>Many children/</a:t>
            </a:r>
            <a:r>
              <a:rPr lang="zh-TW" altLang="en-US" sz="3200" dirty="0" smtClean="0"/>
              <a:t>有</a:t>
            </a:r>
            <a:r>
              <a:rPr lang="zh-TW" altLang="en-US" sz="3200" dirty="0"/>
              <a:t>一大堆小孩</a:t>
            </a:r>
            <a:r>
              <a:rPr lang="en-US" sz="3200" dirty="0"/>
              <a:t>.</a:t>
            </a:r>
          </a:p>
          <a:p>
            <a:pPr marL="0" indent="0">
              <a:buNone/>
            </a:pPr>
            <a:endParaRPr lang="en-US" sz="3200" dirty="0"/>
          </a:p>
        </p:txBody>
      </p:sp>
    </p:spTree>
    <p:extLst>
      <p:ext uri="{BB962C8B-B14F-4D97-AF65-F5344CB8AC3E}">
        <p14:creationId xmlns:p14="http://schemas.microsoft.com/office/powerpoint/2010/main" val="161619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6371341"/>
          </a:xfrm>
        </p:spPr>
        <p:txBody>
          <a:bodyPr>
            <a:noAutofit/>
          </a:bodyPr>
          <a:lstStyle/>
          <a:p>
            <a:r>
              <a:rPr lang="en-US" sz="3200" dirty="0" smtClean="0"/>
              <a:t>What they did not have/</a:t>
            </a:r>
            <a:r>
              <a:rPr lang="zh-TW" altLang="en-US" sz="3200" dirty="0" smtClean="0"/>
              <a:t>他們沒有的</a:t>
            </a:r>
            <a:endParaRPr lang="en-US" altLang="zh-TW" sz="3200" dirty="0" smtClean="0"/>
          </a:p>
          <a:p>
            <a:r>
              <a:rPr lang="en-US" altLang="zh-TW" sz="3200" dirty="0" smtClean="0"/>
              <a:t>No tap water/</a:t>
            </a:r>
            <a:r>
              <a:rPr lang="zh-TW" altLang="en-US" sz="3200" dirty="0" smtClean="0"/>
              <a:t>沒</a:t>
            </a:r>
            <a:r>
              <a:rPr lang="zh-TW" altLang="en-US" sz="3200" dirty="0"/>
              <a:t>有自來水</a:t>
            </a:r>
            <a:r>
              <a:rPr lang="en-US" sz="3200" dirty="0"/>
              <a:t>, </a:t>
            </a:r>
            <a:r>
              <a:rPr lang="zh-TW" altLang="en-US" sz="3200" dirty="0"/>
              <a:t>過濾水</a:t>
            </a:r>
            <a:r>
              <a:rPr lang="en-US" sz="3200" dirty="0"/>
              <a:t>.</a:t>
            </a:r>
          </a:p>
          <a:p>
            <a:r>
              <a:rPr lang="en-US" altLang="zh-TW" sz="3200" dirty="0" smtClean="0"/>
              <a:t>No electricity/</a:t>
            </a:r>
            <a:r>
              <a:rPr lang="zh-TW" altLang="en-US" sz="3200" dirty="0" smtClean="0"/>
              <a:t>沒</a:t>
            </a:r>
            <a:r>
              <a:rPr lang="zh-TW" altLang="en-US" sz="3200" dirty="0"/>
              <a:t>有電</a:t>
            </a:r>
            <a:r>
              <a:rPr lang="en-US" sz="3200" dirty="0"/>
              <a:t>.</a:t>
            </a:r>
          </a:p>
          <a:p>
            <a:r>
              <a:rPr lang="en-US" altLang="zh-TW" sz="3200" dirty="0" smtClean="0"/>
              <a:t>No car, only horse and carriage/</a:t>
            </a:r>
            <a:r>
              <a:rPr lang="zh-TW" altLang="en-US" sz="3200" dirty="0" smtClean="0"/>
              <a:t>沒</a:t>
            </a:r>
            <a:r>
              <a:rPr lang="zh-TW" altLang="en-US" sz="3200" dirty="0"/>
              <a:t>有車子</a:t>
            </a:r>
            <a:r>
              <a:rPr lang="en-US" sz="3200" dirty="0"/>
              <a:t>, </a:t>
            </a:r>
            <a:r>
              <a:rPr lang="zh-TW" altLang="en-US" sz="3200" dirty="0"/>
              <a:t>可能像</a:t>
            </a:r>
            <a:r>
              <a:rPr lang="en-US" sz="3200" dirty="0"/>
              <a:t>Amish people </a:t>
            </a:r>
            <a:r>
              <a:rPr lang="zh-TW" altLang="en-US" sz="3200" dirty="0"/>
              <a:t>一樣有馬和馬車</a:t>
            </a:r>
            <a:r>
              <a:rPr lang="en-US" sz="3200" dirty="0"/>
              <a:t>.</a:t>
            </a:r>
          </a:p>
          <a:p>
            <a:r>
              <a:rPr lang="en-US" altLang="zh-TW" sz="3200" dirty="0" smtClean="0"/>
              <a:t>No internet/</a:t>
            </a:r>
            <a:r>
              <a:rPr lang="zh-TW" altLang="en-US" sz="3200" dirty="0" smtClean="0"/>
              <a:t>沒</a:t>
            </a:r>
            <a:r>
              <a:rPr lang="zh-TW" altLang="en-US" sz="3200" dirty="0"/>
              <a:t>有</a:t>
            </a:r>
            <a:r>
              <a:rPr lang="en-US" sz="3200" dirty="0"/>
              <a:t>internet.</a:t>
            </a:r>
          </a:p>
          <a:p>
            <a:r>
              <a:rPr lang="en-US" altLang="zh-TW" sz="3200" dirty="0" smtClean="0"/>
              <a:t>No iPad/</a:t>
            </a:r>
            <a:r>
              <a:rPr lang="zh-TW" altLang="en-US" sz="3200" dirty="0" smtClean="0"/>
              <a:t>沒</a:t>
            </a:r>
            <a:r>
              <a:rPr lang="zh-TW" altLang="en-US" sz="3200" dirty="0"/>
              <a:t>有</a:t>
            </a:r>
            <a:r>
              <a:rPr lang="en-US" sz="3200" dirty="0"/>
              <a:t>iPad.</a:t>
            </a:r>
          </a:p>
          <a:p>
            <a:r>
              <a:rPr lang="en-US" altLang="zh-TW" sz="3200" dirty="0" smtClean="0"/>
              <a:t>No iPhone/</a:t>
            </a:r>
            <a:r>
              <a:rPr lang="zh-TW" altLang="en-US" sz="3200" dirty="0" smtClean="0"/>
              <a:t>沒</a:t>
            </a:r>
            <a:r>
              <a:rPr lang="zh-TW" altLang="en-US" sz="3200" dirty="0"/>
              <a:t>有</a:t>
            </a:r>
            <a:r>
              <a:rPr lang="en-US" sz="3200" dirty="0"/>
              <a:t>iPhone.</a:t>
            </a:r>
          </a:p>
          <a:p>
            <a:r>
              <a:rPr lang="en-US" altLang="zh-TW" sz="3200" dirty="0" smtClean="0"/>
              <a:t>No restaurant/</a:t>
            </a:r>
            <a:r>
              <a:rPr lang="zh-TW" altLang="en-US" sz="3200" dirty="0" smtClean="0"/>
              <a:t>沒</a:t>
            </a:r>
            <a:r>
              <a:rPr lang="zh-TW" altLang="en-US" sz="3200" dirty="0"/>
              <a:t>有餐館</a:t>
            </a:r>
            <a:r>
              <a:rPr lang="en-US" sz="3200" dirty="0" smtClean="0"/>
              <a:t>.</a:t>
            </a:r>
          </a:p>
          <a:p>
            <a:endParaRPr lang="en-US" sz="3200" dirty="0"/>
          </a:p>
          <a:p>
            <a:r>
              <a:rPr lang="en-US" sz="3200" dirty="0" smtClean="0"/>
              <a:t>Yet they were happy./</a:t>
            </a:r>
            <a:r>
              <a:rPr lang="zh-TW" altLang="en-US" sz="3200" dirty="0" smtClean="0"/>
              <a:t>但是他們很高興</a:t>
            </a:r>
            <a:r>
              <a:rPr lang="en-US" altLang="zh-TW" sz="3200" smtClean="0"/>
              <a:t>.</a:t>
            </a:r>
            <a:endParaRPr lang="en-US" sz="3200" dirty="0"/>
          </a:p>
        </p:txBody>
      </p:sp>
    </p:spTree>
    <p:extLst>
      <p:ext uri="{BB962C8B-B14F-4D97-AF65-F5344CB8AC3E}">
        <p14:creationId xmlns:p14="http://schemas.microsoft.com/office/powerpoint/2010/main" val="2949705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Thanksgiving at 1863/1863</a:t>
            </a:r>
            <a:r>
              <a:rPr lang="zh-TW" altLang="en-US" dirty="0" smtClean="0"/>
              <a:t> 感恩</a:t>
            </a:r>
            <a:r>
              <a:rPr lang="zh-TW" altLang="en-US" dirty="0"/>
              <a:t>節</a:t>
            </a:r>
            <a:endParaRPr lang="en-US" dirty="0"/>
          </a:p>
        </p:txBody>
      </p:sp>
      <p:pic>
        <p:nvPicPr>
          <p:cNvPr id="2050" name="Picture 2" descr="http://www.lifenews.com/wp-content/uploads/2012/11/abrahamlincoln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45244" y="1496568"/>
            <a:ext cx="7736557" cy="5032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970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146048"/>
            <a:ext cx="10515600" cy="5030915"/>
          </a:xfrm>
        </p:spPr>
        <p:txBody>
          <a:bodyPr>
            <a:normAutofit/>
          </a:bodyPr>
          <a:lstStyle/>
          <a:p>
            <a:r>
              <a:rPr lang="en-US" sz="3200" dirty="0" smtClean="0"/>
              <a:t>What they just experienced/</a:t>
            </a:r>
            <a:r>
              <a:rPr lang="zh-TW" altLang="en-US" sz="3200" dirty="0" smtClean="0"/>
              <a:t>他們剛經歷過</a:t>
            </a:r>
            <a:r>
              <a:rPr lang="en-US" altLang="zh-TW" sz="3200" dirty="0" smtClean="0"/>
              <a:t>:</a:t>
            </a:r>
          </a:p>
          <a:p>
            <a:r>
              <a:rPr lang="en-US" altLang="zh-TW" sz="3200" dirty="0" smtClean="0"/>
              <a:t>1. 51,000</a:t>
            </a:r>
            <a:r>
              <a:rPr lang="zh-TW" altLang="en-US" sz="3200" dirty="0" smtClean="0"/>
              <a:t> </a:t>
            </a:r>
            <a:r>
              <a:rPr lang="en-US" altLang="zh-TW" sz="3200" dirty="0" smtClean="0"/>
              <a:t>wounded, 8,000 dead in Gettysburg. </a:t>
            </a:r>
            <a:r>
              <a:rPr lang="zh-TW" altLang="en-US" sz="3200" dirty="0" smtClean="0"/>
              <a:t>蓋次堡戰役 </a:t>
            </a:r>
            <a:r>
              <a:rPr lang="en-US" altLang="zh-TW" sz="3200" dirty="0" smtClean="0"/>
              <a:t>51,000 </a:t>
            </a:r>
            <a:r>
              <a:rPr lang="zh-TW" altLang="en-US" sz="3200" dirty="0" smtClean="0"/>
              <a:t>傷</a:t>
            </a:r>
            <a:r>
              <a:rPr lang="en-US" altLang="zh-TW" sz="3200" dirty="0" smtClean="0"/>
              <a:t>,</a:t>
            </a:r>
            <a:r>
              <a:rPr lang="zh-TW" altLang="en-US" sz="3200" dirty="0" smtClean="0"/>
              <a:t> </a:t>
            </a:r>
            <a:r>
              <a:rPr lang="en-US" altLang="zh-TW" sz="3200" dirty="0" smtClean="0"/>
              <a:t>8,000</a:t>
            </a:r>
            <a:r>
              <a:rPr lang="zh-TW" altLang="en-US" sz="3200" dirty="0" smtClean="0"/>
              <a:t>亡</a:t>
            </a:r>
            <a:r>
              <a:rPr lang="en-US" altLang="zh-TW" sz="3200" dirty="0" smtClean="0"/>
              <a:t>.</a:t>
            </a:r>
            <a:r>
              <a:rPr lang="zh-TW" altLang="en-US" sz="3200" dirty="0" smtClean="0"/>
              <a:t> </a:t>
            </a:r>
            <a:endParaRPr lang="en-US" altLang="zh-TW" sz="3200" dirty="0" smtClean="0"/>
          </a:p>
          <a:p>
            <a:r>
              <a:rPr lang="en-US" altLang="zh-TW" sz="3200" dirty="0" smtClean="0"/>
              <a:t>2.</a:t>
            </a:r>
            <a:r>
              <a:rPr lang="zh-TW" altLang="en-US" sz="3200" dirty="0" smtClean="0"/>
              <a:t> </a:t>
            </a:r>
            <a:r>
              <a:rPr lang="en-US" altLang="zh-TW" sz="3200" dirty="0" smtClean="0"/>
              <a:t>Enraged by draft laws and emancipation, rioters in Northern cities like New York went on blood rampage. </a:t>
            </a:r>
            <a:r>
              <a:rPr lang="zh-TW" altLang="en-US" sz="3200" dirty="0" smtClean="0"/>
              <a:t>徵兵法案和釋奴法案帶來北方許多城市的動亂</a:t>
            </a:r>
            <a:r>
              <a:rPr lang="en-US" altLang="zh-TW" sz="3200" dirty="0" smtClean="0"/>
              <a:t>.</a:t>
            </a:r>
          </a:p>
          <a:p>
            <a:r>
              <a:rPr lang="en-US" altLang="zh-TW" sz="3200" dirty="0" smtClean="0"/>
              <a:t>3.</a:t>
            </a:r>
            <a:r>
              <a:rPr lang="zh-TW" altLang="en-US" sz="3200" dirty="0" smtClean="0"/>
              <a:t> </a:t>
            </a:r>
            <a:r>
              <a:rPr lang="en-US" altLang="zh-TW" sz="3200" dirty="0" err="1" smtClean="0"/>
              <a:t>Licoln’s</a:t>
            </a:r>
            <a:r>
              <a:rPr lang="en-US" altLang="zh-TW" sz="3200" dirty="0" smtClean="0"/>
              <a:t> 11 year old son Willie just died</a:t>
            </a:r>
            <a:r>
              <a:rPr lang="zh-TW" altLang="en-US" sz="3200" dirty="0"/>
              <a:t> </a:t>
            </a:r>
            <a:r>
              <a:rPr lang="en-US" altLang="zh-TW" sz="3200" dirty="0" smtClean="0"/>
              <a:t>a year ago.  </a:t>
            </a:r>
            <a:r>
              <a:rPr lang="zh-TW" altLang="en-US" sz="3200" dirty="0" smtClean="0"/>
              <a:t>林肯</a:t>
            </a:r>
            <a:r>
              <a:rPr lang="en-US" altLang="zh-TW" sz="3200" dirty="0" smtClean="0"/>
              <a:t>11</a:t>
            </a:r>
            <a:r>
              <a:rPr lang="zh-TW" altLang="en-US" sz="3200" dirty="0" smtClean="0"/>
              <a:t>歲的兒子</a:t>
            </a:r>
            <a:r>
              <a:rPr lang="en-US" altLang="zh-TW" sz="3200" dirty="0" smtClean="0"/>
              <a:t>Billie</a:t>
            </a:r>
            <a:r>
              <a:rPr lang="zh-TW" altLang="en-US" sz="3200" dirty="0" smtClean="0"/>
              <a:t>一年前剛死掉</a:t>
            </a:r>
            <a:r>
              <a:rPr lang="en-US" altLang="zh-TW" sz="3200" dirty="0" smtClean="0"/>
              <a:t>.</a:t>
            </a:r>
            <a:endParaRPr lang="en-US" sz="3200" dirty="0"/>
          </a:p>
        </p:txBody>
      </p:sp>
    </p:spTree>
    <p:extLst>
      <p:ext uri="{BB962C8B-B14F-4D97-AF65-F5344CB8AC3E}">
        <p14:creationId xmlns:p14="http://schemas.microsoft.com/office/powerpoint/2010/main" val="271348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1248</Words>
  <Application>Microsoft Office PowerPoint</Application>
  <PresentationFormat>Widescreen</PresentationFormat>
  <Paragraphs>58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PMingLiU</vt:lpstr>
      <vt:lpstr>Arial</vt:lpstr>
      <vt:lpstr>Calibri</vt:lpstr>
      <vt:lpstr>Calibri Light</vt:lpstr>
      <vt:lpstr>Office Theme</vt:lpstr>
      <vt:lpstr>Thanksgiving 感恩</vt:lpstr>
      <vt:lpstr>PowerPoint Presentation</vt:lpstr>
      <vt:lpstr>PowerPoint Presentation</vt:lpstr>
      <vt:lpstr>PowerPoint Presentation</vt:lpstr>
      <vt:lpstr>Thanksgiving of 1621/1621年的感恩節</vt:lpstr>
      <vt:lpstr>PowerPoint Presentation</vt:lpstr>
      <vt:lpstr>PowerPoint Presentation</vt:lpstr>
      <vt:lpstr>Thanksgiving at 1863/1863 感恩節</vt:lpstr>
      <vt:lpstr>PowerPoint Presentation</vt:lpstr>
      <vt:lpstr>PowerPoint Presentation</vt:lpstr>
      <vt:lpstr>I. Thanksgiving is a Heart Issue.感恩是心的問題</vt:lpstr>
      <vt:lpstr>I. Thanksgiving is a Heart Issue.感恩是心的問題</vt:lpstr>
      <vt:lpstr>PowerPoint Presentation</vt:lpstr>
      <vt:lpstr>PowerPoint Presentation</vt:lpstr>
      <vt:lpstr>I. Thanksgiving is a Heart Issue.感恩是心的問題</vt:lpstr>
      <vt:lpstr>PowerPoint Presentation</vt:lpstr>
      <vt:lpstr>PowerPoint Presentation</vt:lpstr>
      <vt:lpstr>PowerPoint Presentation</vt:lpstr>
      <vt:lpstr>II. Thankful man is God-loving man. 感恩的人是愛神的人</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Thanksgiving 感恩</dc:title>
  <dc:creator>ADVENT Taiwan</dc:creator>
  <cp:lastModifiedBy>ADVENT Taiwan</cp:lastModifiedBy>
  <cp:revision>15</cp:revision>
  <dcterms:created xsi:type="dcterms:W3CDTF">2017-11-25T18:20:52Z</dcterms:created>
  <dcterms:modified xsi:type="dcterms:W3CDTF">2017-11-26T01:42:04Z</dcterms:modified>
</cp:coreProperties>
</file>