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5" r:id="rId12"/>
    <p:sldId id="284" r:id="rId13"/>
    <p:sldId id="269" r:id="rId14"/>
    <p:sldId id="268"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97" autoAdjust="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D054725-B79D-4548-B4B6-2908CE28BB80}" type="datetimeFigureOut">
              <a:rPr lang="en-US" smtClean="0"/>
              <a:t>5/20/2018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A62462-F69E-4A23-AE2E-BBC8B886DB4B}" type="slidenum">
              <a:rPr lang="en-US" smtClean="0"/>
              <a:t>‹#›</a:t>
            </a:fld>
            <a:endParaRPr lang="en-US"/>
          </a:p>
        </p:txBody>
      </p:sp>
    </p:spTree>
    <p:extLst>
      <p:ext uri="{BB962C8B-B14F-4D97-AF65-F5344CB8AC3E}">
        <p14:creationId xmlns:p14="http://schemas.microsoft.com/office/powerpoint/2010/main" val="3621292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054725-B79D-4548-B4B6-2908CE28BB80}" type="datetimeFigureOut">
              <a:rPr lang="en-US" smtClean="0"/>
              <a:t>5/20/2018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A62462-F69E-4A23-AE2E-BBC8B886DB4B}" type="slidenum">
              <a:rPr lang="en-US" smtClean="0"/>
              <a:t>‹#›</a:t>
            </a:fld>
            <a:endParaRPr lang="en-US"/>
          </a:p>
        </p:txBody>
      </p:sp>
    </p:spTree>
    <p:extLst>
      <p:ext uri="{BB962C8B-B14F-4D97-AF65-F5344CB8AC3E}">
        <p14:creationId xmlns:p14="http://schemas.microsoft.com/office/powerpoint/2010/main" val="2826700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054725-B79D-4548-B4B6-2908CE28BB80}" type="datetimeFigureOut">
              <a:rPr lang="en-US" smtClean="0"/>
              <a:t>5/20/2018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A62462-F69E-4A23-AE2E-BBC8B886DB4B}" type="slidenum">
              <a:rPr lang="en-US" smtClean="0"/>
              <a:t>‹#›</a:t>
            </a:fld>
            <a:endParaRPr lang="en-US"/>
          </a:p>
        </p:txBody>
      </p:sp>
    </p:spTree>
    <p:extLst>
      <p:ext uri="{BB962C8B-B14F-4D97-AF65-F5344CB8AC3E}">
        <p14:creationId xmlns:p14="http://schemas.microsoft.com/office/powerpoint/2010/main" val="4264611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054725-B79D-4548-B4B6-2908CE28BB80}" type="datetimeFigureOut">
              <a:rPr lang="en-US" smtClean="0"/>
              <a:t>5/20/2018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A62462-F69E-4A23-AE2E-BBC8B886DB4B}" type="slidenum">
              <a:rPr lang="en-US" smtClean="0"/>
              <a:t>‹#›</a:t>
            </a:fld>
            <a:endParaRPr lang="en-US"/>
          </a:p>
        </p:txBody>
      </p:sp>
    </p:spTree>
    <p:extLst>
      <p:ext uri="{BB962C8B-B14F-4D97-AF65-F5344CB8AC3E}">
        <p14:creationId xmlns:p14="http://schemas.microsoft.com/office/powerpoint/2010/main" val="306664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D054725-B79D-4548-B4B6-2908CE28BB80}" type="datetimeFigureOut">
              <a:rPr lang="en-US" smtClean="0"/>
              <a:t>5/20/2018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A62462-F69E-4A23-AE2E-BBC8B886DB4B}" type="slidenum">
              <a:rPr lang="en-US" smtClean="0"/>
              <a:t>‹#›</a:t>
            </a:fld>
            <a:endParaRPr lang="en-US"/>
          </a:p>
        </p:txBody>
      </p:sp>
    </p:spTree>
    <p:extLst>
      <p:ext uri="{BB962C8B-B14F-4D97-AF65-F5344CB8AC3E}">
        <p14:creationId xmlns:p14="http://schemas.microsoft.com/office/powerpoint/2010/main" val="4180297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054725-B79D-4548-B4B6-2908CE28BB80}" type="datetimeFigureOut">
              <a:rPr lang="en-US" smtClean="0"/>
              <a:t>5/20/2018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A62462-F69E-4A23-AE2E-BBC8B886DB4B}" type="slidenum">
              <a:rPr lang="en-US" smtClean="0"/>
              <a:t>‹#›</a:t>
            </a:fld>
            <a:endParaRPr lang="en-US"/>
          </a:p>
        </p:txBody>
      </p:sp>
    </p:spTree>
    <p:extLst>
      <p:ext uri="{BB962C8B-B14F-4D97-AF65-F5344CB8AC3E}">
        <p14:creationId xmlns:p14="http://schemas.microsoft.com/office/powerpoint/2010/main" val="3545779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054725-B79D-4548-B4B6-2908CE28BB80}" type="datetimeFigureOut">
              <a:rPr lang="en-US" smtClean="0"/>
              <a:t>5/20/2018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A62462-F69E-4A23-AE2E-BBC8B886DB4B}" type="slidenum">
              <a:rPr lang="en-US" smtClean="0"/>
              <a:t>‹#›</a:t>
            </a:fld>
            <a:endParaRPr lang="en-US"/>
          </a:p>
        </p:txBody>
      </p:sp>
    </p:spTree>
    <p:extLst>
      <p:ext uri="{BB962C8B-B14F-4D97-AF65-F5344CB8AC3E}">
        <p14:creationId xmlns:p14="http://schemas.microsoft.com/office/powerpoint/2010/main" val="1504263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054725-B79D-4548-B4B6-2908CE28BB80}" type="datetimeFigureOut">
              <a:rPr lang="en-US" smtClean="0"/>
              <a:t>5/20/2018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A62462-F69E-4A23-AE2E-BBC8B886DB4B}" type="slidenum">
              <a:rPr lang="en-US" smtClean="0"/>
              <a:t>‹#›</a:t>
            </a:fld>
            <a:endParaRPr lang="en-US"/>
          </a:p>
        </p:txBody>
      </p:sp>
    </p:spTree>
    <p:extLst>
      <p:ext uri="{BB962C8B-B14F-4D97-AF65-F5344CB8AC3E}">
        <p14:creationId xmlns:p14="http://schemas.microsoft.com/office/powerpoint/2010/main" val="233296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054725-B79D-4548-B4B6-2908CE28BB80}" type="datetimeFigureOut">
              <a:rPr lang="en-US" smtClean="0"/>
              <a:t>5/20/2018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A62462-F69E-4A23-AE2E-BBC8B886DB4B}" type="slidenum">
              <a:rPr lang="en-US" smtClean="0"/>
              <a:t>‹#›</a:t>
            </a:fld>
            <a:endParaRPr lang="en-US"/>
          </a:p>
        </p:txBody>
      </p:sp>
    </p:spTree>
    <p:extLst>
      <p:ext uri="{BB962C8B-B14F-4D97-AF65-F5344CB8AC3E}">
        <p14:creationId xmlns:p14="http://schemas.microsoft.com/office/powerpoint/2010/main" val="2753677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D054725-B79D-4548-B4B6-2908CE28BB80}" type="datetimeFigureOut">
              <a:rPr lang="en-US" smtClean="0"/>
              <a:t>5/20/2018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A62462-F69E-4A23-AE2E-BBC8B886DB4B}" type="slidenum">
              <a:rPr lang="en-US" smtClean="0"/>
              <a:t>‹#›</a:t>
            </a:fld>
            <a:endParaRPr lang="en-US"/>
          </a:p>
        </p:txBody>
      </p:sp>
    </p:spTree>
    <p:extLst>
      <p:ext uri="{BB962C8B-B14F-4D97-AF65-F5344CB8AC3E}">
        <p14:creationId xmlns:p14="http://schemas.microsoft.com/office/powerpoint/2010/main" val="3759154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D054725-B79D-4548-B4B6-2908CE28BB80}" type="datetimeFigureOut">
              <a:rPr lang="en-US" smtClean="0"/>
              <a:t>5/20/2018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A62462-F69E-4A23-AE2E-BBC8B886DB4B}" type="slidenum">
              <a:rPr lang="en-US" smtClean="0"/>
              <a:t>‹#›</a:t>
            </a:fld>
            <a:endParaRPr lang="en-US"/>
          </a:p>
        </p:txBody>
      </p:sp>
    </p:spTree>
    <p:extLst>
      <p:ext uri="{BB962C8B-B14F-4D97-AF65-F5344CB8AC3E}">
        <p14:creationId xmlns:p14="http://schemas.microsoft.com/office/powerpoint/2010/main" val="2352044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054725-B79D-4548-B4B6-2908CE28BB80}" type="datetimeFigureOut">
              <a:rPr lang="en-US" smtClean="0"/>
              <a:t>5/20/2018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A62462-F69E-4A23-AE2E-BBC8B886DB4B}" type="slidenum">
              <a:rPr lang="en-US" smtClean="0"/>
              <a:t>‹#›</a:t>
            </a:fld>
            <a:endParaRPr lang="en-US"/>
          </a:p>
        </p:txBody>
      </p:sp>
    </p:spTree>
    <p:extLst>
      <p:ext uri="{BB962C8B-B14F-4D97-AF65-F5344CB8AC3E}">
        <p14:creationId xmlns:p14="http://schemas.microsoft.com/office/powerpoint/2010/main" val="1735472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87083"/>
            <a:ext cx="9144000" cy="2387600"/>
          </a:xfrm>
        </p:spPr>
        <p:txBody>
          <a:bodyPr>
            <a:normAutofit fontScale="90000"/>
          </a:bodyPr>
          <a:lstStyle/>
          <a:p>
            <a:r>
              <a:rPr lang="en-US" b="1" dirty="0"/>
              <a:t>To the Crooked You Show Yourself Shrewd</a:t>
            </a:r>
            <a:r>
              <a:rPr lang="en-US" dirty="0"/>
              <a:t/>
            </a:r>
            <a:br>
              <a:rPr lang="en-US" dirty="0"/>
            </a:br>
            <a:r>
              <a:rPr lang="zh-TW" altLang="en-US" b="1" dirty="0"/>
              <a:t>乖僻的人你以彎曲待</a:t>
            </a:r>
            <a:r>
              <a:rPr lang="zh-TW" altLang="en-US" b="1" dirty="0" smtClean="0"/>
              <a:t>他</a:t>
            </a:r>
            <a:endParaRPr lang="en-US" dirty="0"/>
          </a:p>
        </p:txBody>
      </p:sp>
      <p:sp>
        <p:nvSpPr>
          <p:cNvPr id="3" name="Subtitle 2"/>
          <p:cNvSpPr>
            <a:spLocks noGrp="1"/>
          </p:cNvSpPr>
          <p:nvPr>
            <p:ph type="subTitle" idx="1"/>
          </p:nvPr>
        </p:nvSpPr>
        <p:spPr>
          <a:xfrm>
            <a:off x="1524000" y="3942398"/>
            <a:ext cx="9144000" cy="1655762"/>
          </a:xfrm>
        </p:spPr>
        <p:txBody>
          <a:bodyPr>
            <a:noAutofit/>
          </a:bodyPr>
          <a:lstStyle/>
          <a:p>
            <a:r>
              <a:rPr lang="en-US" sz="3200" dirty="0" smtClean="0"/>
              <a:t>5/20/2018</a:t>
            </a:r>
          </a:p>
          <a:p>
            <a:r>
              <a:rPr lang="en-US" sz="3200" dirty="0" smtClean="0"/>
              <a:t>BOLGPC </a:t>
            </a:r>
            <a:r>
              <a:rPr lang="zh-TW" altLang="en-US" sz="3200" dirty="0" smtClean="0"/>
              <a:t>爾灣大公園靈糧堂</a:t>
            </a:r>
            <a:endParaRPr lang="en-US" altLang="zh-TW" sz="3200" dirty="0" smtClean="0"/>
          </a:p>
          <a:p>
            <a:r>
              <a:rPr lang="en-US" altLang="zh-TW" sz="3200" dirty="0" smtClean="0"/>
              <a:t>Rev. Joseph Chang </a:t>
            </a:r>
            <a:r>
              <a:rPr lang="zh-TW" altLang="en-US" sz="3200" dirty="0" smtClean="0"/>
              <a:t>張玉明牧師</a:t>
            </a:r>
            <a:endParaRPr lang="en-US" sz="3200" dirty="0"/>
          </a:p>
        </p:txBody>
      </p:sp>
    </p:spTree>
    <p:extLst>
      <p:ext uri="{BB962C8B-B14F-4D97-AF65-F5344CB8AC3E}">
        <p14:creationId xmlns:p14="http://schemas.microsoft.com/office/powerpoint/2010/main" val="466082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01320" y="325120"/>
            <a:ext cx="11328400" cy="6044883"/>
          </a:xfrm>
        </p:spPr>
        <p:txBody>
          <a:bodyPr>
            <a:noAutofit/>
          </a:bodyPr>
          <a:lstStyle/>
          <a:p>
            <a:r>
              <a:rPr lang="en-US" sz="3200" b="1" baseline="30000" dirty="0"/>
              <a:t>7</a:t>
            </a:r>
            <a:r>
              <a:rPr lang="zh-TW" altLang="en-US" sz="3200" b="1" dirty="0"/>
              <a:t>約沙法說：這裡不是還有耶和華的先知，我們可以求問他麼？</a:t>
            </a:r>
            <a:r>
              <a:rPr lang="en-US" sz="3200" b="1" baseline="30000" dirty="0"/>
              <a:t>8</a:t>
            </a:r>
            <a:r>
              <a:rPr lang="zh-TW" altLang="en-US" sz="3200" b="1" dirty="0"/>
              <a:t>以色列王對約沙法說：還有一個人，是音拉的兒子米該雅，我們可以託他求問耶和華。只是我恨他；因為他指著我所說的預言，不說吉語，單說凶言。約沙法說：王不必這樣說。</a:t>
            </a:r>
            <a:r>
              <a:rPr lang="en-US" sz="3200" b="1" baseline="30000" dirty="0"/>
              <a:t>9</a:t>
            </a:r>
            <a:r>
              <a:rPr lang="zh-TW" altLang="en-US" sz="3200" b="1" dirty="0"/>
              <a:t>以色列王就召了一個太監來，說：你快去，將音拉的兒子米該雅召來</a:t>
            </a:r>
            <a:r>
              <a:rPr lang="zh-TW" altLang="en-US" sz="3200" b="1" dirty="0" smtClean="0"/>
              <a:t>。</a:t>
            </a:r>
            <a:r>
              <a:rPr lang="en-US" altLang="zh-TW" sz="3200" b="1" dirty="0" smtClean="0"/>
              <a:t>【</a:t>
            </a:r>
            <a:r>
              <a:rPr lang="zh-TW" altLang="en-US" sz="3200" b="1" dirty="0"/>
              <a:t>王上</a:t>
            </a:r>
            <a:r>
              <a:rPr lang="en-US" sz="3200" b="1" dirty="0"/>
              <a:t> </a:t>
            </a:r>
            <a:r>
              <a:rPr lang="en-US" sz="3200" b="1" dirty="0" smtClean="0"/>
              <a:t>22:7~</a:t>
            </a:r>
            <a:r>
              <a:rPr lang="en-US" altLang="zh-TW" sz="3200" b="1" dirty="0" smtClean="0"/>
              <a:t>9】</a:t>
            </a:r>
            <a:r>
              <a:rPr lang="en-US" sz="3200" b="1" dirty="0"/>
              <a:t/>
            </a:r>
            <a:br>
              <a:rPr lang="en-US" sz="3200" b="1" dirty="0"/>
            </a:br>
            <a:r>
              <a:rPr lang="en-US" sz="3200" b="1" baseline="30000" dirty="0"/>
              <a:t>7</a:t>
            </a:r>
            <a:r>
              <a:rPr lang="en-US" sz="3200" b="1" dirty="0"/>
              <a:t>But Jehoshaphat asked, "Is there not a prophet of the LORD here whom we can inquire of?" </a:t>
            </a:r>
            <a:r>
              <a:rPr lang="en-US" sz="3200" b="1" baseline="30000" dirty="0"/>
              <a:t>8</a:t>
            </a:r>
            <a:r>
              <a:rPr lang="en-US" sz="3200" b="1" dirty="0"/>
              <a:t>The king of Israel answered Jehoshaphat, "There is still one man through whom we can inquire of the LORD, but I hate him because he never prophesies anything good about me, but always bad. He is Micaiah son of </a:t>
            </a:r>
            <a:r>
              <a:rPr lang="en-US" sz="3200" b="1" dirty="0" err="1"/>
              <a:t>Imlah</a:t>
            </a:r>
            <a:r>
              <a:rPr lang="en-US" sz="3200" b="1" dirty="0"/>
              <a:t>." "The king should not say that," Jehoshaphat replied. </a:t>
            </a:r>
            <a:r>
              <a:rPr lang="en-US" sz="3200" b="1" baseline="30000" dirty="0"/>
              <a:t>9</a:t>
            </a:r>
            <a:r>
              <a:rPr lang="en-US" sz="3200" b="1" dirty="0"/>
              <a:t>So the king of Israel called one of his officials and said, "Bring Micaiah son of </a:t>
            </a:r>
            <a:r>
              <a:rPr lang="en-US" sz="3200" b="1" dirty="0" err="1"/>
              <a:t>Imlah</a:t>
            </a:r>
            <a:r>
              <a:rPr lang="en-US" sz="3200" b="1" dirty="0"/>
              <a:t> at once." </a:t>
            </a:r>
            <a:r>
              <a:rPr lang="en-US" altLang="zh-TW" sz="3200" b="1" dirty="0" smtClean="0"/>
              <a:t>【</a:t>
            </a:r>
            <a:r>
              <a:rPr lang="en-US" sz="3200" b="1" dirty="0"/>
              <a:t>1King </a:t>
            </a:r>
            <a:r>
              <a:rPr lang="en-US" sz="3200" b="1" dirty="0" smtClean="0"/>
              <a:t>22:7~</a:t>
            </a:r>
            <a:r>
              <a:rPr lang="en-US" altLang="zh-TW" sz="3200" b="1" dirty="0" smtClean="0"/>
              <a:t>9】</a:t>
            </a:r>
            <a:endParaRPr lang="en-US" sz="3200" b="1" dirty="0"/>
          </a:p>
          <a:p>
            <a:endParaRPr lang="en-US" sz="3200" dirty="0"/>
          </a:p>
        </p:txBody>
      </p:sp>
    </p:spTree>
    <p:extLst>
      <p:ext uri="{BB962C8B-B14F-4D97-AF65-F5344CB8AC3E}">
        <p14:creationId xmlns:p14="http://schemas.microsoft.com/office/powerpoint/2010/main" val="40230638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27000" y="177800"/>
            <a:ext cx="11953240" cy="6090603"/>
          </a:xfrm>
        </p:spPr>
        <p:txBody>
          <a:bodyPr>
            <a:noAutofit/>
          </a:bodyPr>
          <a:lstStyle/>
          <a:p>
            <a:r>
              <a:rPr lang="en-US" sz="3200" b="1" baseline="30000" dirty="0" smtClean="0"/>
              <a:t>10</a:t>
            </a:r>
            <a:r>
              <a:rPr lang="zh-TW" altLang="en-US" sz="3200" b="1" dirty="0"/>
              <a:t>以色列王和猶大王約沙法在撒瑪利亞城門前的空場上，各穿朝服，坐在位上，所有的先知都在他們面前說預言。</a:t>
            </a:r>
            <a:r>
              <a:rPr lang="en-US" sz="3200" b="1" baseline="30000" dirty="0"/>
              <a:t>11</a:t>
            </a:r>
            <a:r>
              <a:rPr lang="zh-TW" altLang="en-US" sz="3200" b="1" dirty="0"/>
              <a:t>基拿拿的兒子西底家造了兩個鐵角，說：耶和華如此說：你要用這角牴觸亞蘭人，直到將他們滅盡。</a:t>
            </a:r>
            <a:r>
              <a:rPr lang="en-US" sz="3200" b="1" baseline="30000" dirty="0"/>
              <a:t>12</a:t>
            </a:r>
            <a:r>
              <a:rPr lang="zh-TW" altLang="en-US" sz="3200" b="1" dirty="0"/>
              <a:t>所有的先知也都這樣預言說：可以上基列的拉末去，必然得勝，因為耶和華必將那城交在王的手中</a:t>
            </a:r>
            <a:r>
              <a:rPr lang="zh-TW" altLang="en-US" sz="3200" b="1" dirty="0" smtClean="0"/>
              <a:t>。</a:t>
            </a:r>
            <a:r>
              <a:rPr lang="en-US" sz="3200" b="1" dirty="0"/>
              <a:t/>
            </a:r>
            <a:br>
              <a:rPr lang="en-US" sz="3200" b="1" dirty="0"/>
            </a:br>
            <a:r>
              <a:rPr lang="en-US" sz="3200" b="1" baseline="30000" dirty="0" smtClean="0"/>
              <a:t>10</a:t>
            </a:r>
            <a:r>
              <a:rPr lang="en-US" sz="3200" b="1" dirty="0" smtClean="0"/>
              <a:t>Dressed </a:t>
            </a:r>
            <a:r>
              <a:rPr lang="en-US" sz="3200" b="1" dirty="0"/>
              <a:t>in their royal robes, the king of Israel and Jehoshaphat king of Judah were sitting on their thrones at the threshing floor by the entrance of the gate of Samaria, with all the prophets prophesying before them. </a:t>
            </a:r>
            <a:r>
              <a:rPr lang="en-US" sz="3200" b="1" baseline="30000" dirty="0"/>
              <a:t>11</a:t>
            </a:r>
            <a:r>
              <a:rPr lang="en-US" sz="3200" b="1" dirty="0"/>
              <a:t>Now Zedekiah son of </a:t>
            </a:r>
            <a:r>
              <a:rPr lang="en-US" sz="3200" b="1" dirty="0" err="1"/>
              <a:t>Kenaanah</a:t>
            </a:r>
            <a:r>
              <a:rPr lang="en-US" sz="3200" b="1" dirty="0"/>
              <a:t> had made iron horns and he declared, </a:t>
            </a:r>
            <a:r>
              <a:rPr lang="en-US" sz="3200" b="1" dirty="0" smtClean="0"/>
              <a:t>“This </a:t>
            </a:r>
            <a:r>
              <a:rPr lang="en-US" sz="3200" b="1" dirty="0"/>
              <a:t>is what the LORD says: </a:t>
            </a:r>
            <a:r>
              <a:rPr lang="en-US" sz="3200" b="1" dirty="0" smtClean="0"/>
              <a:t>‘With </a:t>
            </a:r>
            <a:r>
              <a:rPr lang="en-US" sz="3200" b="1" dirty="0"/>
              <a:t>these you will gore the </a:t>
            </a:r>
            <a:r>
              <a:rPr lang="en-US" sz="3200" b="1" dirty="0" err="1"/>
              <a:t>Arameans</a:t>
            </a:r>
            <a:r>
              <a:rPr lang="en-US" sz="3200" b="1" dirty="0"/>
              <a:t> until they are destroyed</a:t>
            </a:r>
            <a:r>
              <a:rPr lang="en-US" sz="3200" b="1" dirty="0" smtClean="0"/>
              <a:t>.’” </a:t>
            </a:r>
            <a:r>
              <a:rPr lang="en-US" sz="3200" b="1" baseline="30000" dirty="0"/>
              <a:t>12</a:t>
            </a:r>
            <a:r>
              <a:rPr lang="en-US" sz="3200" b="1" dirty="0"/>
              <a:t>All the other prophets were prophesying the same thing. </a:t>
            </a:r>
            <a:r>
              <a:rPr lang="en-US" sz="3200" b="1" dirty="0" smtClean="0"/>
              <a:t>“Attack </a:t>
            </a:r>
            <a:r>
              <a:rPr lang="en-US" sz="3200" b="1" dirty="0" err="1"/>
              <a:t>Ramoth</a:t>
            </a:r>
            <a:r>
              <a:rPr lang="en-US" sz="3200" b="1" dirty="0"/>
              <a:t> Gilead and be victorious</a:t>
            </a:r>
            <a:r>
              <a:rPr lang="en-US" sz="3200" b="1" dirty="0" smtClean="0"/>
              <a:t>,” </a:t>
            </a:r>
            <a:r>
              <a:rPr lang="en-US" sz="3200" b="1" dirty="0"/>
              <a:t>they said, </a:t>
            </a:r>
            <a:r>
              <a:rPr lang="en-US" sz="3200" b="1" dirty="0" smtClean="0"/>
              <a:t>“for </a:t>
            </a:r>
            <a:r>
              <a:rPr lang="en-US" sz="3200" b="1" dirty="0"/>
              <a:t>the LORD will give it into the </a:t>
            </a:r>
            <a:r>
              <a:rPr lang="en-US" sz="3200" b="1" dirty="0" smtClean="0"/>
              <a:t>king‘s </a:t>
            </a:r>
            <a:r>
              <a:rPr lang="en-US" sz="3200" b="1" dirty="0"/>
              <a:t>hand</a:t>
            </a:r>
            <a:r>
              <a:rPr lang="en-US" sz="3200" b="1" dirty="0" smtClean="0"/>
              <a:t>.” </a:t>
            </a:r>
            <a:r>
              <a:rPr lang="en-US" altLang="zh-TW" sz="3200" b="1" dirty="0" smtClean="0"/>
              <a:t>【</a:t>
            </a:r>
            <a:r>
              <a:rPr lang="zh-TW" altLang="en-US" sz="3200" b="1" dirty="0" smtClean="0"/>
              <a:t>王上</a:t>
            </a:r>
            <a:r>
              <a:rPr lang="en-US" sz="3200" b="1" dirty="0" smtClean="0"/>
              <a:t>1King 22:</a:t>
            </a:r>
            <a:r>
              <a:rPr lang="en-US" altLang="zh-TW" sz="3200" b="1" dirty="0" smtClean="0"/>
              <a:t>10</a:t>
            </a:r>
            <a:r>
              <a:rPr lang="en-US" sz="3200" b="1" dirty="0" smtClean="0"/>
              <a:t>~12</a:t>
            </a:r>
            <a:r>
              <a:rPr lang="en-US" altLang="zh-TW" sz="3200" b="1" dirty="0"/>
              <a:t>】</a:t>
            </a:r>
            <a:endParaRPr lang="en-US" sz="3200" b="1" dirty="0"/>
          </a:p>
          <a:p>
            <a:endParaRPr lang="en-US" sz="3200" dirty="0"/>
          </a:p>
        </p:txBody>
      </p:sp>
    </p:spTree>
    <p:extLst>
      <p:ext uri="{BB962C8B-B14F-4D97-AF65-F5344CB8AC3E}">
        <p14:creationId xmlns:p14="http://schemas.microsoft.com/office/powerpoint/2010/main" val="36984667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zh-TW" altLang="en-US" sz="3200" dirty="0" smtClean="0"/>
              <a:t>平面的思考</a:t>
            </a:r>
            <a:r>
              <a:rPr lang="en-US" altLang="zh-TW" sz="3200" dirty="0" smtClean="0"/>
              <a:t>?</a:t>
            </a:r>
            <a:r>
              <a:rPr lang="zh-TW" altLang="en-US" sz="3200" dirty="0" smtClean="0"/>
              <a:t>  </a:t>
            </a:r>
            <a:r>
              <a:rPr lang="en-US" altLang="zh-TW" sz="3200" dirty="0" smtClean="0"/>
              <a:t>2</a:t>
            </a:r>
            <a:r>
              <a:rPr lang="zh-TW" altLang="en-US" sz="3200" dirty="0" smtClean="0"/>
              <a:t> </a:t>
            </a:r>
            <a:r>
              <a:rPr lang="en-US" altLang="zh-TW" sz="3200" dirty="0" smtClean="0"/>
              <a:t>Dimensional Thinking?</a:t>
            </a:r>
          </a:p>
          <a:p>
            <a:r>
              <a:rPr lang="zh-TW" altLang="en-US" sz="3200" dirty="0" smtClean="0"/>
              <a:t>在表面上尋求神的意見</a:t>
            </a:r>
            <a:r>
              <a:rPr lang="en-US" altLang="zh-TW" sz="3200" dirty="0" smtClean="0"/>
              <a:t>/May allow God in in name.</a:t>
            </a:r>
          </a:p>
          <a:p>
            <a:endParaRPr lang="en-US" sz="3200" dirty="0"/>
          </a:p>
          <a:p>
            <a:r>
              <a:rPr lang="zh-TW" altLang="en-US" sz="3200" dirty="0" smtClean="0"/>
              <a:t>立體的思考</a:t>
            </a:r>
            <a:r>
              <a:rPr lang="en-US" altLang="zh-TW" sz="3200" dirty="0" smtClean="0"/>
              <a:t>?</a:t>
            </a:r>
            <a:r>
              <a:rPr lang="zh-TW" altLang="en-US" sz="3200" dirty="0" smtClean="0"/>
              <a:t>  </a:t>
            </a:r>
            <a:r>
              <a:rPr lang="en-US" altLang="zh-TW" sz="3200" dirty="0" smtClean="0"/>
              <a:t>3</a:t>
            </a:r>
            <a:r>
              <a:rPr lang="zh-TW" altLang="en-US" sz="3200" dirty="0" smtClean="0"/>
              <a:t> </a:t>
            </a:r>
            <a:r>
              <a:rPr lang="en-US" altLang="zh-TW" sz="3200" dirty="0" smtClean="0"/>
              <a:t>Dimensional Thinking?</a:t>
            </a:r>
          </a:p>
          <a:p>
            <a:r>
              <a:rPr lang="zh-TW" altLang="en-US" sz="3200" dirty="0" smtClean="0"/>
              <a:t>真正讓神參與</a:t>
            </a:r>
            <a:r>
              <a:rPr lang="en-US" altLang="zh-TW" sz="3200" dirty="0" smtClean="0"/>
              <a:t>/Truly allow God in.</a:t>
            </a:r>
          </a:p>
          <a:p>
            <a:endParaRPr lang="en-US" sz="3200" dirty="0"/>
          </a:p>
          <a:p>
            <a:r>
              <a:rPr lang="en-US" sz="3200" dirty="0">
                <a:solidFill>
                  <a:srgbClr val="FF0000"/>
                </a:solidFill>
              </a:rPr>
              <a:t>Which side are you on? </a:t>
            </a:r>
            <a:r>
              <a:rPr lang="zh-TW" altLang="en-US" sz="3200" dirty="0">
                <a:solidFill>
                  <a:srgbClr val="FF0000"/>
                </a:solidFill>
              </a:rPr>
              <a:t>你在哪一邊</a:t>
            </a:r>
            <a:r>
              <a:rPr lang="en-US" sz="3200" dirty="0">
                <a:solidFill>
                  <a:srgbClr val="FF0000"/>
                </a:solidFill>
              </a:rPr>
              <a:t>?</a:t>
            </a:r>
          </a:p>
          <a:p>
            <a:endParaRPr lang="en-US" sz="3200" dirty="0"/>
          </a:p>
        </p:txBody>
      </p:sp>
    </p:spTree>
    <p:extLst>
      <p:ext uri="{BB962C8B-B14F-4D97-AF65-F5344CB8AC3E}">
        <p14:creationId xmlns:p14="http://schemas.microsoft.com/office/powerpoint/2010/main" val="3137198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2320" y="426085"/>
            <a:ext cx="10515600" cy="1265555"/>
          </a:xfrm>
        </p:spPr>
        <p:txBody>
          <a:bodyPr>
            <a:normAutofit fontScale="90000"/>
          </a:bodyPr>
          <a:lstStyle/>
          <a:p>
            <a:pPr algn="ctr"/>
            <a:r>
              <a:rPr lang="en-US" b="1" dirty="0"/>
              <a:t>II. God’s will is not hard to know</a:t>
            </a:r>
            <a:r>
              <a:rPr lang="en-US" b="1" dirty="0" smtClean="0"/>
              <a:t>.</a:t>
            </a:r>
            <a:br>
              <a:rPr lang="en-US" b="1" dirty="0" smtClean="0"/>
            </a:br>
            <a:r>
              <a:rPr lang="zh-TW" altLang="en-US" b="1" dirty="0" smtClean="0"/>
              <a:t>神</a:t>
            </a:r>
            <a:r>
              <a:rPr lang="zh-TW" altLang="en-US" b="1" dirty="0"/>
              <a:t>的旨意並不難知道 </a:t>
            </a:r>
            <a:r>
              <a:rPr lang="en-US" b="1" dirty="0"/>
              <a:t>(vv. 13-18</a:t>
            </a:r>
            <a:r>
              <a:rPr lang="en-US" b="1" dirty="0" smtClean="0"/>
              <a:t>).</a:t>
            </a:r>
            <a:endParaRPr lang="en-US" dirty="0"/>
          </a:p>
        </p:txBody>
      </p:sp>
      <p:sp>
        <p:nvSpPr>
          <p:cNvPr id="3" name="Content Placeholder 2"/>
          <p:cNvSpPr>
            <a:spLocks noGrp="1"/>
          </p:cNvSpPr>
          <p:nvPr>
            <p:ph idx="1"/>
          </p:nvPr>
        </p:nvSpPr>
        <p:spPr>
          <a:xfrm>
            <a:off x="195580" y="2115185"/>
            <a:ext cx="11770360" cy="4351338"/>
          </a:xfrm>
        </p:spPr>
        <p:txBody>
          <a:bodyPr>
            <a:noAutofit/>
          </a:bodyPr>
          <a:lstStyle/>
          <a:p>
            <a:r>
              <a:rPr lang="en-US" sz="3200" b="1" baseline="30000" dirty="0"/>
              <a:t>13</a:t>
            </a:r>
            <a:r>
              <a:rPr lang="zh-TW" altLang="en-US" sz="3200" b="1" dirty="0"/>
              <a:t>那去召米該雅的使者對米該雅說；眾先知一口同音地都向王說吉言，你不如與他們說一樣的話，也說吉言。</a:t>
            </a:r>
            <a:r>
              <a:rPr lang="en-US" sz="3200" b="1" baseline="30000" dirty="0"/>
              <a:t>14</a:t>
            </a:r>
            <a:r>
              <a:rPr lang="zh-TW" altLang="en-US" sz="3200" b="1" dirty="0"/>
              <a:t>米該雅說：我指著永生的耶和華起誓，耶和華對我說甚麼，我就說甚麼</a:t>
            </a:r>
            <a:r>
              <a:rPr lang="zh-TW" altLang="en-US" sz="3200" b="1" dirty="0" smtClean="0"/>
              <a:t>。</a:t>
            </a:r>
            <a:r>
              <a:rPr lang="en-US" altLang="zh-TW" sz="3200" b="1" dirty="0" smtClean="0"/>
              <a:t>【</a:t>
            </a:r>
            <a:r>
              <a:rPr lang="zh-TW" altLang="en-US" sz="3200" b="1" dirty="0"/>
              <a:t>王上</a:t>
            </a:r>
            <a:r>
              <a:rPr lang="en-US" sz="3200" b="1" dirty="0"/>
              <a:t> </a:t>
            </a:r>
            <a:r>
              <a:rPr lang="en-US" sz="3200" b="1" dirty="0" smtClean="0"/>
              <a:t>22:13~1</a:t>
            </a:r>
            <a:r>
              <a:rPr lang="en-US" altLang="zh-TW" sz="3200" b="1" dirty="0"/>
              <a:t>4</a:t>
            </a:r>
            <a:r>
              <a:rPr lang="en-US" altLang="zh-TW" sz="3200" b="1" dirty="0" smtClean="0"/>
              <a:t>】</a:t>
            </a:r>
            <a:r>
              <a:rPr lang="en-US" sz="3200" b="1" dirty="0"/>
              <a:t/>
            </a:r>
            <a:br>
              <a:rPr lang="en-US" sz="3200" b="1" dirty="0"/>
            </a:br>
            <a:r>
              <a:rPr lang="en-US" sz="3200" b="1" baseline="30000" dirty="0"/>
              <a:t>13</a:t>
            </a:r>
            <a:r>
              <a:rPr lang="en-US" sz="3200" b="1" dirty="0"/>
              <a:t>The messenger who had gone to summon Micaiah said to him, "Look, as one man the other prophets are predicting success for the king. Let your word agree with theirs, and speak favorably." </a:t>
            </a:r>
            <a:r>
              <a:rPr lang="en-US" sz="3200" b="1" baseline="30000" dirty="0"/>
              <a:t>14</a:t>
            </a:r>
            <a:r>
              <a:rPr lang="en-US" sz="3200" b="1" dirty="0"/>
              <a:t>But Micaiah said, "As surely as the LORD lives, I can tell him only what the LORD tells me." </a:t>
            </a:r>
            <a:r>
              <a:rPr lang="en-US" altLang="zh-TW" sz="3200" b="1" dirty="0" smtClean="0"/>
              <a:t>【</a:t>
            </a:r>
            <a:r>
              <a:rPr lang="en-US" sz="3200" b="1" dirty="0"/>
              <a:t>1King </a:t>
            </a:r>
            <a:r>
              <a:rPr lang="en-US" sz="3200" b="1" dirty="0" smtClean="0"/>
              <a:t>22:13~1</a:t>
            </a:r>
            <a:r>
              <a:rPr lang="en-US" altLang="zh-TW" sz="3200" b="1" dirty="0"/>
              <a:t>4</a:t>
            </a:r>
            <a:r>
              <a:rPr lang="en-US" altLang="zh-TW" sz="3200" b="1" dirty="0" smtClean="0"/>
              <a:t>】</a:t>
            </a:r>
            <a:endParaRPr lang="en-US" sz="3200" b="1" dirty="0"/>
          </a:p>
          <a:p>
            <a:endParaRPr lang="en-US" sz="3200" dirty="0"/>
          </a:p>
        </p:txBody>
      </p:sp>
    </p:spTree>
    <p:extLst>
      <p:ext uri="{BB962C8B-B14F-4D97-AF65-F5344CB8AC3E}">
        <p14:creationId xmlns:p14="http://schemas.microsoft.com/office/powerpoint/2010/main" val="3271791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endParaRPr lang="en-US" dirty="0"/>
          </a:p>
        </p:txBody>
      </p:sp>
      <p:sp>
        <p:nvSpPr>
          <p:cNvPr id="3" name="Content Placeholder 2"/>
          <p:cNvSpPr>
            <a:spLocks noGrp="1"/>
          </p:cNvSpPr>
          <p:nvPr>
            <p:ph idx="1"/>
          </p:nvPr>
        </p:nvSpPr>
        <p:spPr>
          <a:xfrm>
            <a:off x="289560" y="218440"/>
            <a:ext cx="11699240" cy="6563360"/>
          </a:xfrm>
        </p:spPr>
        <p:txBody>
          <a:bodyPr>
            <a:normAutofit/>
          </a:bodyPr>
          <a:lstStyle/>
          <a:p>
            <a:r>
              <a:rPr lang="en-US" b="1" baseline="30000" dirty="0" smtClean="0"/>
              <a:t>15</a:t>
            </a:r>
            <a:r>
              <a:rPr lang="zh-TW" altLang="en-US" b="1" dirty="0"/>
              <a:t>米該雅到王面前，王問他說：米該雅啊，我們上去攻取基列的拉末可以不可以？他回答說：可以上去，必然得勝，耶和華必將那城交在王的手中。</a:t>
            </a:r>
            <a:r>
              <a:rPr lang="en-US" b="1" baseline="30000" dirty="0"/>
              <a:t>16</a:t>
            </a:r>
            <a:r>
              <a:rPr lang="zh-TW" altLang="en-US" b="1" dirty="0"/>
              <a:t>王對他說：我當囑咐你幾次，你才奉耶和華的名向我說實話呢？</a:t>
            </a:r>
            <a:r>
              <a:rPr lang="en-US" b="1" baseline="30000" dirty="0"/>
              <a:t>17</a:t>
            </a:r>
            <a:r>
              <a:rPr lang="zh-TW" altLang="en-US" b="1" dirty="0"/>
              <a:t>米該雅說：我看見以色列眾民散在山上，如同沒有牧人的羊群一般。耶和華說：這民沒有主人，他們可以平平安安地各歸各家去。</a:t>
            </a:r>
            <a:r>
              <a:rPr lang="en-US" b="1" baseline="30000" dirty="0"/>
              <a:t>18</a:t>
            </a:r>
            <a:r>
              <a:rPr lang="zh-TW" altLang="en-US" b="1" dirty="0"/>
              <a:t>以色列王對約沙法說：我豈沒有告訴你，這人指著我所說的預言，不說吉語單說凶言麼？</a:t>
            </a:r>
            <a:r>
              <a:rPr lang="en-US" altLang="zh-TW" b="1" dirty="0"/>
              <a:t>【</a:t>
            </a:r>
            <a:r>
              <a:rPr lang="zh-TW" altLang="en-US" b="1" dirty="0"/>
              <a:t>王上</a:t>
            </a:r>
            <a:r>
              <a:rPr lang="en-US" b="1" dirty="0"/>
              <a:t> 22:13~18</a:t>
            </a:r>
            <a:r>
              <a:rPr lang="en-US" altLang="zh-TW" b="1" dirty="0"/>
              <a:t>】</a:t>
            </a:r>
            <a:r>
              <a:rPr lang="en-US" b="1" dirty="0"/>
              <a:t/>
            </a:r>
            <a:br>
              <a:rPr lang="en-US" b="1" dirty="0"/>
            </a:br>
            <a:r>
              <a:rPr lang="en-US" b="1" baseline="30000" dirty="0" smtClean="0"/>
              <a:t>15</a:t>
            </a:r>
            <a:r>
              <a:rPr lang="en-US" b="1" dirty="0" smtClean="0"/>
              <a:t>When </a:t>
            </a:r>
            <a:r>
              <a:rPr lang="en-US" b="1" dirty="0"/>
              <a:t>he arrived, the king asked him, "Micaiah, shall we go to war against </a:t>
            </a:r>
            <a:r>
              <a:rPr lang="en-US" b="1" dirty="0" err="1"/>
              <a:t>Ramoth</a:t>
            </a:r>
            <a:r>
              <a:rPr lang="en-US" b="1" dirty="0"/>
              <a:t> Gilead, or shall I refrain?" "Attack and be victorious," he answered, "for the LORD will give it into the king's hand." </a:t>
            </a:r>
            <a:r>
              <a:rPr lang="en-US" b="1" baseline="30000" dirty="0"/>
              <a:t>16</a:t>
            </a:r>
            <a:r>
              <a:rPr lang="en-US" b="1" dirty="0"/>
              <a:t>The king said to him, "How many times must I make you swear to tell me nothing but the truth in the name of the LORD?" </a:t>
            </a:r>
            <a:r>
              <a:rPr lang="en-US" b="1" baseline="30000" dirty="0"/>
              <a:t>17</a:t>
            </a:r>
            <a:r>
              <a:rPr lang="en-US" b="1" dirty="0"/>
              <a:t>Then Micaiah answered, "I saw all Israel scattered on the hills like sheep without a shepherd, and the LORD said, 'These people have no master. Let each one go home in peace.'" </a:t>
            </a:r>
            <a:r>
              <a:rPr lang="en-US" b="1" baseline="30000" dirty="0"/>
              <a:t>18</a:t>
            </a:r>
            <a:r>
              <a:rPr lang="en-US" b="1" dirty="0"/>
              <a:t>The king of Israel said to Jehoshaphat, "Didn't I tell you that he never prophesies anything good about me, but only bad?" </a:t>
            </a:r>
            <a:r>
              <a:rPr lang="en-US" altLang="zh-TW" b="1" dirty="0"/>
              <a:t>【</a:t>
            </a:r>
            <a:r>
              <a:rPr lang="en-US" b="1" dirty="0"/>
              <a:t>1King 22:13~18</a:t>
            </a:r>
            <a:r>
              <a:rPr lang="en-US" altLang="zh-TW" b="1" dirty="0"/>
              <a:t>】</a:t>
            </a:r>
            <a:endParaRPr lang="en-US" b="1" dirty="0"/>
          </a:p>
          <a:p>
            <a:endParaRPr lang="en-US" dirty="0"/>
          </a:p>
        </p:txBody>
      </p:sp>
    </p:spTree>
    <p:extLst>
      <p:ext uri="{BB962C8B-B14F-4D97-AF65-F5344CB8AC3E}">
        <p14:creationId xmlns:p14="http://schemas.microsoft.com/office/powerpoint/2010/main" val="26796488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b="1" baseline="30000" dirty="0"/>
              <a:t>12</a:t>
            </a:r>
            <a:r>
              <a:rPr lang="zh-TW" altLang="en-US" sz="3200" b="1" dirty="0"/>
              <a:t>褻慢人不愛受責備；他也不就近智慧人。</a:t>
            </a:r>
            <a:r>
              <a:rPr lang="en-US" altLang="zh-TW" sz="3200" b="1" dirty="0"/>
              <a:t>【</a:t>
            </a:r>
            <a:r>
              <a:rPr lang="zh-TW" altLang="en-US" sz="3200" b="1" dirty="0"/>
              <a:t>箴</a:t>
            </a:r>
            <a:r>
              <a:rPr lang="en-US" sz="3200" b="1" dirty="0"/>
              <a:t> 15:12</a:t>
            </a:r>
            <a:r>
              <a:rPr lang="en-US" altLang="zh-TW" sz="3200" b="1" dirty="0"/>
              <a:t>】</a:t>
            </a:r>
            <a:r>
              <a:rPr lang="en-US" sz="3200" b="1" dirty="0"/>
              <a:t/>
            </a:r>
            <a:br>
              <a:rPr lang="en-US" sz="3200" b="1" dirty="0"/>
            </a:br>
            <a:r>
              <a:rPr lang="en-US" sz="3200" b="1" baseline="30000" dirty="0"/>
              <a:t>12</a:t>
            </a:r>
            <a:r>
              <a:rPr lang="en-US" sz="3200" b="1" dirty="0"/>
              <a:t>A mocker resents correction; he will not consult the wise. </a:t>
            </a:r>
            <a:r>
              <a:rPr lang="en-US" altLang="zh-TW" sz="3200" b="1" dirty="0"/>
              <a:t>【</a:t>
            </a:r>
            <a:r>
              <a:rPr lang="en-US" sz="3200" b="1" dirty="0" err="1"/>
              <a:t>Prov</a:t>
            </a:r>
            <a:r>
              <a:rPr lang="en-US" sz="3200" b="1" dirty="0"/>
              <a:t> 15:12</a:t>
            </a:r>
            <a:r>
              <a:rPr lang="en-US" altLang="zh-TW" sz="3200" b="1" dirty="0"/>
              <a:t>】</a:t>
            </a:r>
            <a:endParaRPr lang="en-US" sz="3200" b="1" dirty="0"/>
          </a:p>
          <a:p>
            <a:endParaRPr lang="en-US" sz="3200" dirty="0"/>
          </a:p>
        </p:txBody>
      </p:sp>
    </p:spTree>
    <p:extLst>
      <p:ext uri="{BB962C8B-B14F-4D97-AF65-F5344CB8AC3E}">
        <p14:creationId xmlns:p14="http://schemas.microsoft.com/office/powerpoint/2010/main" val="29893036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III. </a:t>
            </a:r>
            <a:r>
              <a:rPr lang="en-US" b="1" dirty="0" smtClean="0"/>
              <a:t>To </a:t>
            </a:r>
            <a:r>
              <a:rPr lang="en-US" b="1" dirty="0"/>
              <a:t>the Crooked You Show Yourself </a:t>
            </a:r>
            <a:r>
              <a:rPr lang="en-US" b="1" dirty="0" smtClean="0"/>
              <a:t>Shrewd</a:t>
            </a:r>
            <a:r>
              <a:rPr lang="en-US" altLang="zh-TW" b="1" dirty="0" smtClean="0"/>
              <a:t>.</a:t>
            </a:r>
            <a:br>
              <a:rPr lang="en-US" altLang="zh-TW" b="1" dirty="0" smtClean="0"/>
            </a:br>
            <a:r>
              <a:rPr lang="zh-TW" altLang="en-US" b="1" dirty="0" smtClean="0"/>
              <a:t>乖僻的你以彎曲待他</a:t>
            </a:r>
            <a:endParaRPr lang="en-US" dirty="0"/>
          </a:p>
        </p:txBody>
      </p:sp>
      <p:sp>
        <p:nvSpPr>
          <p:cNvPr id="3" name="Content Placeholder 2"/>
          <p:cNvSpPr>
            <a:spLocks noGrp="1"/>
          </p:cNvSpPr>
          <p:nvPr>
            <p:ph idx="1"/>
          </p:nvPr>
        </p:nvSpPr>
        <p:spPr/>
        <p:txBody>
          <a:bodyPr>
            <a:normAutofit/>
          </a:bodyPr>
          <a:lstStyle/>
          <a:p>
            <a:r>
              <a:rPr lang="en-US" sz="3200" b="1" baseline="30000" dirty="0"/>
              <a:t>25</a:t>
            </a:r>
            <a:r>
              <a:rPr lang="zh-TW" altLang="en-US" sz="3200" b="1" dirty="0"/>
              <a:t>慈愛的人，你以慈愛待他；完全的人，你以完全待他。</a:t>
            </a:r>
            <a:r>
              <a:rPr lang="en-US" sz="3200" b="1" baseline="30000" dirty="0"/>
              <a:t>26</a:t>
            </a:r>
            <a:r>
              <a:rPr lang="zh-TW" altLang="en-US" sz="3200" b="1" dirty="0"/>
              <a:t>清潔的人，你以清潔待他；乖僻的人，你以彎曲待他。</a:t>
            </a:r>
            <a:r>
              <a:rPr lang="en-US" sz="3200" b="1" baseline="30000" dirty="0"/>
              <a:t>27</a:t>
            </a:r>
            <a:r>
              <a:rPr lang="zh-TW" altLang="en-US" sz="3200" b="1" dirty="0"/>
              <a:t>困苦的百姓，你必拯救；高傲的眼目，你必使他降卑。</a:t>
            </a:r>
            <a:r>
              <a:rPr lang="en-US" altLang="zh-TW" sz="3200" b="1" dirty="0"/>
              <a:t>【</a:t>
            </a:r>
            <a:r>
              <a:rPr lang="zh-TW" altLang="en-US" sz="3200" b="1" dirty="0"/>
              <a:t>詩</a:t>
            </a:r>
            <a:r>
              <a:rPr lang="en-US" sz="3200" b="1" dirty="0"/>
              <a:t> 18:25~27</a:t>
            </a:r>
            <a:r>
              <a:rPr lang="en-US" altLang="zh-TW" sz="3200" b="1" dirty="0"/>
              <a:t>】</a:t>
            </a:r>
            <a:r>
              <a:rPr lang="en-US" sz="3200" b="1" dirty="0"/>
              <a:t/>
            </a:r>
            <a:br>
              <a:rPr lang="en-US" sz="3200" b="1" dirty="0"/>
            </a:br>
            <a:r>
              <a:rPr lang="en-US" sz="3200" b="1" baseline="30000" dirty="0"/>
              <a:t>25</a:t>
            </a:r>
            <a:r>
              <a:rPr lang="en-US" sz="3200" b="1" dirty="0"/>
              <a:t>To the faithful you show yourself faithful, to the blameless you show yourself blameless, </a:t>
            </a:r>
            <a:r>
              <a:rPr lang="en-US" sz="3200" b="1" baseline="30000" dirty="0"/>
              <a:t>26</a:t>
            </a:r>
            <a:r>
              <a:rPr lang="en-US" sz="3200" b="1" dirty="0"/>
              <a:t>to the pure you show yourself pure, but to the crooked you show yourself shrewd. </a:t>
            </a:r>
            <a:r>
              <a:rPr lang="en-US" sz="3200" b="1" baseline="30000" dirty="0"/>
              <a:t>27</a:t>
            </a:r>
            <a:r>
              <a:rPr lang="en-US" sz="3200" b="1" dirty="0"/>
              <a:t>You save the humble but bring low those whose eyes are haughty. </a:t>
            </a:r>
            <a:r>
              <a:rPr lang="en-US" altLang="zh-TW" sz="3200" b="1" dirty="0"/>
              <a:t>【</a:t>
            </a:r>
            <a:r>
              <a:rPr lang="en-US" sz="3200" b="1" dirty="0"/>
              <a:t>Ps 18:25~27</a:t>
            </a:r>
            <a:r>
              <a:rPr lang="en-US" altLang="zh-TW" sz="3200" b="1" dirty="0" smtClean="0"/>
              <a:t>】</a:t>
            </a:r>
            <a:endParaRPr lang="en-US" sz="3200" dirty="0"/>
          </a:p>
        </p:txBody>
      </p:sp>
    </p:spTree>
    <p:extLst>
      <p:ext uri="{BB962C8B-B14F-4D97-AF65-F5344CB8AC3E}">
        <p14:creationId xmlns:p14="http://schemas.microsoft.com/office/powerpoint/2010/main" val="31534108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27000" y="81280"/>
            <a:ext cx="11805920" cy="6095683"/>
          </a:xfrm>
        </p:spPr>
        <p:txBody>
          <a:bodyPr>
            <a:noAutofit/>
          </a:bodyPr>
          <a:lstStyle/>
          <a:p>
            <a:r>
              <a:rPr lang="en-US" sz="3200" b="1" baseline="30000" dirty="0"/>
              <a:t>19</a:t>
            </a:r>
            <a:r>
              <a:rPr lang="zh-TW" altLang="en-US" sz="3200" b="1" dirty="0"/>
              <a:t>米該雅說：你要聽耶和華的話！我看見耶和華坐在寶座上，天上的萬軍侍立在他左右。</a:t>
            </a:r>
            <a:r>
              <a:rPr lang="en-US" sz="3200" b="1" baseline="30000" dirty="0"/>
              <a:t>20</a:t>
            </a:r>
            <a:r>
              <a:rPr lang="zh-TW" altLang="en-US" sz="3200" b="1" dirty="0"/>
              <a:t>耶和華說：誰去引誘亞哈上基列的拉末去陣亡呢？這個就這樣說，那個就那樣說。</a:t>
            </a:r>
            <a:r>
              <a:rPr lang="en-US" sz="3200" b="1" baseline="30000" dirty="0"/>
              <a:t>21</a:t>
            </a:r>
            <a:r>
              <a:rPr lang="zh-TW" altLang="en-US" sz="3200" b="1" dirty="0"/>
              <a:t>隨後有一個神靈出來，站在耶和華面前，說：我去引誘他。</a:t>
            </a:r>
            <a:r>
              <a:rPr lang="en-US" sz="3200" b="1" baseline="30000" dirty="0"/>
              <a:t>22</a:t>
            </a:r>
            <a:r>
              <a:rPr lang="zh-TW" altLang="en-US" sz="3200" b="1" dirty="0"/>
              <a:t>耶和華問他說：你用何法呢？他說：我去，要在他眾先知口中作謊言的靈。耶和華說：這樣，你必能引誘他，你去如此行罷</a:t>
            </a:r>
            <a:r>
              <a:rPr lang="zh-TW" altLang="en-US" sz="3200" b="1" dirty="0" smtClean="0"/>
              <a:t>！</a:t>
            </a:r>
            <a:r>
              <a:rPr lang="en-US" altLang="zh-TW" sz="3200" b="1" dirty="0" smtClean="0"/>
              <a:t>【</a:t>
            </a:r>
            <a:r>
              <a:rPr lang="zh-TW" altLang="en-US" sz="3200" b="1" dirty="0"/>
              <a:t>王上</a:t>
            </a:r>
            <a:r>
              <a:rPr lang="en-US" sz="3200" b="1" dirty="0"/>
              <a:t> </a:t>
            </a:r>
            <a:r>
              <a:rPr lang="en-US" sz="3200" b="1" dirty="0" smtClean="0"/>
              <a:t>22:19~</a:t>
            </a:r>
            <a:r>
              <a:rPr lang="en-US" altLang="zh-TW" sz="3200" b="1" dirty="0" smtClean="0"/>
              <a:t>22】</a:t>
            </a:r>
            <a:r>
              <a:rPr lang="en-US" sz="3200" b="1" dirty="0"/>
              <a:t/>
            </a:r>
            <a:br>
              <a:rPr lang="en-US" sz="3200" b="1" dirty="0"/>
            </a:br>
            <a:r>
              <a:rPr lang="en-US" sz="3200" b="1" baseline="30000" dirty="0"/>
              <a:t>19</a:t>
            </a:r>
            <a:r>
              <a:rPr lang="en-US" sz="3200" b="1" dirty="0"/>
              <a:t>Micaiah continued, "Therefore hear the word of the LORD: I saw the LORD sitting on his throne with all the host of heaven standing around him on his right and on his left. </a:t>
            </a:r>
            <a:r>
              <a:rPr lang="en-US" sz="3200" b="1" baseline="30000" dirty="0"/>
              <a:t>20</a:t>
            </a:r>
            <a:r>
              <a:rPr lang="en-US" sz="3200" b="1" dirty="0"/>
              <a:t>And the LORD said, 'Who will entice Ahab into attacking </a:t>
            </a:r>
            <a:r>
              <a:rPr lang="en-US" sz="3200" b="1" dirty="0" err="1"/>
              <a:t>Ramoth</a:t>
            </a:r>
            <a:r>
              <a:rPr lang="en-US" sz="3200" b="1" dirty="0"/>
              <a:t> Gilead and going to his death there?' "One suggested this, and another that. </a:t>
            </a:r>
            <a:r>
              <a:rPr lang="en-US" sz="3200" b="1" baseline="30000" dirty="0"/>
              <a:t>21</a:t>
            </a:r>
            <a:r>
              <a:rPr lang="en-US" sz="3200" b="1" dirty="0"/>
              <a:t>Finally, a spirit came forward, stood before the LORD and said, 'I will entice him.' </a:t>
            </a:r>
            <a:r>
              <a:rPr lang="en-US" sz="3200" b="1" baseline="30000" dirty="0"/>
              <a:t>22</a:t>
            </a:r>
            <a:r>
              <a:rPr lang="en-US" sz="3200" b="1" dirty="0"/>
              <a:t>" 'By what means?' the LORD asked. " 'I will go out and be a lying spirit in the mouths of all his prophets,' he said. " 'You will succeed in enticing him,' said the LORD. 'Go and do it.' </a:t>
            </a:r>
            <a:r>
              <a:rPr lang="en-US" altLang="zh-TW" sz="3200" b="1" dirty="0" smtClean="0"/>
              <a:t>【</a:t>
            </a:r>
            <a:r>
              <a:rPr lang="en-US" sz="3200" b="1" dirty="0" smtClean="0"/>
              <a:t>22:19~</a:t>
            </a:r>
            <a:r>
              <a:rPr lang="en-US" altLang="zh-TW" sz="3200" b="1" dirty="0" smtClean="0"/>
              <a:t>22】</a:t>
            </a:r>
            <a:endParaRPr lang="en-US" sz="3200" b="1" dirty="0"/>
          </a:p>
          <a:p>
            <a:pPr marL="0" indent="0">
              <a:buNone/>
            </a:pPr>
            <a:endParaRPr lang="en-US" sz="3200" dirty="0"/>
          </a:p>
        </p:txBody>
      </p:sp>
    </p:spTree>
    <p:extLst>
      <p:ext uri="{BB962C8B-B14F-4D97-AF65-F5344CB8AC3E}">
        <p14:creationId xmlns:p14="http://schemas.microsoft.com/office/powerpoint/2010/main" val="9587760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3360" y="508000"/>
            <a:ext cx="11765280" cy="6060440"/>
          </a:xfrm>
        </p:spPr>
        <p:txBody>
          <a:bodyPr>
            <a:normAutofit/>
          </a:bodyPr>
          <a:lstStyle/>
          <a:p>
            <a:r>
              <a:rPr lang="en-US" b="1" baseline="30000" dirty="0" smtClean="0"/>
              <a:t>23</a:t>
            </a:r>
            <a:r>
              <a:rPr lang="zh-TW" altLang="en-US" b="1" dirty="0"/>
              <a:t>現在耶和華使謊言的靈入了你這些先知的口，並且耶和華已經命定降禍與你。</a:t>
            </a:r>
            <a:r>
              <a:rPr lang="en-US" b="1" baseline="30000" dirty="0"/>
              <a:t>24</a:t>
            </a:r>
            <a:r>
              <a:rPr lang="zh-TW" altLang="en-US" b="1" dirty="0"/>
              <a:t>基拿拿的兒子西底家前來，打米該雅的臉，說：耶和華的靈從哪裡離開我與你說話呢？</a:t>
            </a:r>
            <a:r>
              <a:rPr lang="en-US" b="1" baseline="30000" dirty="0"/>
              <a:t>25</a:t>
            </a:r>
            <a:r>
              <a:rPr lang="zh-TW" altLang="en-US" b="1" dirty="0"/>
              <a:t>米該雅說：你進嚴密的屋子藏躲的那日，就必看見了。</a:t>
            </a:r>
            <a:r>
              <a:rPr lang="en-US" b="1" baseline="30000" dirty="0"/>
              <a:t>26</a:t>
            </a:r>
            <a:r>
              <a:rPr lang="zh-TW" altLang="en-US" b="1" dirty="0"/>
              <a:t>以色列王說：將米該雅帶回，交給邑宰亞們和王的兒子約阿施，說</a:t>
            </a:r>
            <a:r>
              <a:rPr lang="en-US" b="1" baseline="30000" dirty="0"/>
              <a:t>27</a:t>
            </a:r>
            <a:r>
              <a:rPr lang="zh-TW" altLang="en-US" b="1" dirty="0"/>
              <a:t>王如此說，把這個人下在監裡，使他受苦，吃不飽喝不足，等候我平平安安地回來</a:t>
            </a:r>
            <a:r>
              <a:rPr lang="zh-TW" altLang="en-US" b="1" dirty="0" smtClean="0"/>
              <a:t>。</a:t>
            </a:r>
            <a:r>
              <a:rPr lang="en-US" altLang="zh-TW" b="1" dirty="0" smtClean="0"/>
              <a:t>【</a:t>
            </a:r>
            <a:r>
              <a:rPr lang="zh-TW" altLang="en-US" b="1" dirty="0"/>
              <a:t>王上</a:t>
            </a:r>
            <a:r>
              <a:rPr lang="en-US" b="1" dirty="0"/>
              <a:t> </a:t>
            </a:r>
            <a:r>
              <a:rPr lang="en-US" b="1" dirty="0" smtClean="0"/>
              <a:t>22:</a:t>
            </a:r>
            <a:r>
              <a:rPr lang="en-US" altLang="zh-TW" b="1" dirty="0" smtClean="0"/>
              <a:t>23-27】</a:t>
            </a:r>
            <a:r>
              <a:rPr lang="en-US" b="1" dirty="0"/>
              <a:t/>
            </a:r>
            <a:br>
              <a:rPr lang="en-US" b="1" dirty="0"/>
            </a:br>
            <a:r>
              <a:rPr lang="en-US" b="1" baseline="30000" dirty="0" smtClean="0"/>
              <a:t>23</a:t>
            </a:r>
            <a:r>
              <a:rPr lang="en-US" b="1" dirty="0" smtClean="0"/>
              <a:t>"So </a:t>
            </a:r>
            <a:r>
              <a:rPr lang="en-US" b="1" dirty="0"/>
              <a:t>now the LORD has put a lying spirit in the mouths of all these prophets of yours. The LORD has decreed disaster for you." </a:t>
            </a:r>
            <a:r>
              <a:rPr lang="en-US" b="1" baseline="30000" dirty="0"/>
              <a:t>24</a:t>
            </a:r>
            <a:r>
              <a:rPr lang="en-US" b="1" dirty="0"/>
              <a:t>Then Zedekiah son of </a:t>
            </a:r>
            <a:r>
              <a:rPr lang="en-US" b="1" dirty="0" err="1"/>
              <a:t>Kenaanah</a:t>
            </a:r>
            <a:r>
              <a:rPr lang="en-US" b="1" dirty="0"/>
              <a:t> went up and slapped Micaiah in the face. "Which way did the spirit from the LORD go when he went from me to speak to you?" he asked. </a:t>
            </a:r>
            <a:r>
              <a:rPr lang="en-US" b="1" baseline="30000" dirty="0"/>
              <a:t>25</a:t>
            </a:r>
            <a:r>
              <a:rPr lang="en-US" b="1" dirty="0"/>
              <a:t>Micaiah replied, "You will find out on the day you go to hide in an inner room." </a:t>
            </a:r>
            <a:r>
              <a:rPr lang="en-US" b="1" baseline="30000" dirty="0"/>
              <a:t>26</a:t>
            </a:r>
            <a:r>
              <a:rPr lang="en-US" b="1" dirty="0"/>
              <a:t>The king of Israel then ordered, "Take Micaiah and send him back to Amon the ruler of the city and to </a:t>
            </a:r>
            <a:r>
              <a:rPr lang="en-US" b="1" dirty="0" err="1"/>
              <a:t>Joash</a:t>
            </a:r>
            <a:r>
              <a:rPr lang="en-US" b="1" dirty="0"/>
              <a:t> the king's son </a:t>
            </a:r>
            <a:r>
              <a:rPr lang="en-US" b="1" baseline="30000" dirty="0"/>
              <a:t>27</a:t>
            </a:r>
            <a:r>
              <a:rPr lang="en-US" b="1" dirty="0"/>
              <a:t>and say, 'This is what the king says: Put this fellow in prison and give him nothing but bread and water until I return safely.'" </a:t>
            </a:r>
            <a:r>
              <a:rPr lang="en-US" altLang="zh-TW" b="1" dirty="0" smtClean="0"/>
              <a:t>【</a:t>
            </a:r>
            <a:r>
              <a:rPr lang="en-US" b="1" dirty="0"/>
              <a:t>1King </a:t>
            </a:r>
            <a:r>
              <a:rPr lang="en-US" b="1" dirty="0" smtClean="0"/>
              <a:t>22:</a:t>
            </a:r>
            <a:r>
              <a:rPr lang="en-US" altLang="zh-TW" b="1" dirty="0" smtClean="0"/>
              <a:t>23-27】</a:t>
            </a:r>
            <a:endParaRPr lang="en-US" b="1" dirty="0"/>
          </a:p>
          <a:p>
            <a:pPr marL="0" indent="0">
              <a:buNone/>
            </a:pPr>
            <a:endParaRPr lang="en-US" dirty="0"/>
          </a:p>
        </p:txBody>
      </p:sp>
    </p:spTree>
    <p:extLst>
      <p:ext uri="{BB962C8B-B14F-4D97-AF65-F5344CB8AC3E}">
        <p14:creationId xmlns:p14="http://schemas.microsoft.com/office/powerpoint/2010/main" val="11042528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406400"/>
            <a:ext cx="10515600" cy="5770563"/>
          </a:xfrm>
        </p:spPr>
        <p:txBody>
          <a:bodyPr>
            <a:normAutofit/>
          </a:bodyPr>
          <a:lstStyle/>
          <a:p>
            <a:r>
              <a:rPr lang="en-US" sz="3200" b="1" baseline="30000" dirty="0" smtClean="0"/>
              <a:t>28</a:t>
            </a:r>
            <a:r>
              <a:rPr lang="zh-TW" altLang="en-US" sz="3200" b="1" dirty="0"/>
              <a:t>米該雅說：你若能平平安安地回來，那就是耶和華沒有藉我說這話了；又說：眾民哪，你們都要聽！</a:t>
            </a:r>
            <a:r>
              <a:rPr lang="en-US" sz="3200" b="1" baseline="30000" dirty="0"/>
              <a:t>29</a:t>
            </a:r>
            <a:r>
              <a:rPr lang="zh-TW" altLang="en-US" sz="3200" b="1" dirty="0"/>
              <a:t>以色列王和猶大王約沙法上基列的拉末去了。</a:t>
            </a:r>
            <a:r>
              <a:rPr lang="en-US" sz="3200" b="1" baseline="30000" dirty="0"/>
              <a:t>30</a:t>
            </a:r>
            <a:r>
              <a:rPr lang="zh-TW" altLang="en-US" sz="3200" b="1" dirty="0"/>
              <a:t>以色列王對約沙法說：我要改裝上陣，你可以仍穿王服。以色列王就改裝上陣</a:t>
            </a:r>
            <a:r>
              <a:rPr lang="zh-TW" altLang="en-US" sz="3200" b="1" dirty="0" smtClean="0"/>
              <a:t>。</a:t>
            </a:r>
            <a:r>
              <a:rPr lang="en-US" altLang="zh-TW" sz="3200" b="1" dirty="0" smtClean="0"/>
              <a:t>【</a:t>
            </a:r>
            <a:r>
              <a:rPr lang="zh-TW" altLang="en-US" sz="3200" b="1" dirty="0"/>
              <a:t>王上</a:t>
            </a:r>
            <a:r>
              <a:rPr lang="en-US" sz="3200" b="1" dirty="0"/>
              <a:t> </a:t>
            </a:r>
            <a:r>
              <a:rPr lang="en-US" sz="3200" b="1" dirty="0" smtClean="0"/>
              <a:t>22:</a:t>
            </a:r>
            <a:r>
              <a:rPr lang="en-US" altLang="zh-TW" sz="3200" b="1" dirty="0" smtClean="0"/>
              <a:t>2</a:t>
            </a:r>
            <a:r>
              <a:rPr lang="en-US" sz="3200" b="1" dirty="0" smtClean="0"/>
              <a:t>8</a:t>
            </a:r>
            <a:r>
              <a:rPr lang="en-US" altLang="zh-TW" sz="3200" b="1" dirty="0" smtClean="0"/>
              <a:t>-30】</a:t>
            </a:r>
            <a:r>
              <a:rPr lang="en-US" sz="3200" b="1" dirty="0"/>
              <a:t/>
            </a:r>
            <a:br>
              <a:rPr lang="en-US" sz="3200" b="1" dirty="0"/>
            </a:br>
            <a:r>
              <a:rPr lang="en-US" sz="3200" b="1" baseline="30000" dirty="0" smtClean="0"/>
              <a:t>28</a:t>
            </a:r>
            <a:r>
              <a:rPr lang="en-US" sz="3200" b="1" dirty="0" smtClean="0"/>
              <a:t>Micaiah </a:t>
            </a:r>
            <a:r>
              <a:rPr lang="en-US" sz="3200" b="1" dirty="0"/>
              <a:t>declared, "If you ever return safely, the LORD has not spoken through me." Then he added, "Mark my words, all you people!" </a:t>
            </a:r>
            <a:r>
              <a:rPr lang="en-US" sz="3200" b="1" baseline="30000" dirty="0"/>
              <a:t>29</a:t>
            </a:r>
            <a:r>
              <a:rPr lang="en-US" sz="3200" b="1" dirty="0"/>
              <a:t>So the king of Israel and Jehoshaphat king of Judah went up to </a:t>
            </a:r>
            <a:r>
              <a:rPr lang="en-US" sz="3200" b="1" dirty="0" err="1"/>
              <a:t>Ramoth</a:t>
            </a:r>
            <a:r>
              <a:rPr lang="en-US" sz="3200" b="1" dirty="0"/>
              <a:t> Gilead. </a:t>
            </a:r>
            <a:r>
              <a:rPr lang="en-US" sz="3200" b="1" baseline="30000" dirty="0"/>
              <a:t>30</a:t>
            </a:r>
            <a:r>
              <a:rPr lang="en-US" sz="3200" b="1" dirty="0"/>
              <a:t>The king of Israel said to Jehoshaphat, "I will enter the battle in disguise, but you wear your royal robes." So the king of Israel disguised himself and went into battle. </a:t>
            </a:r>
            <a:r>
              <a:rPr lang="en-US" altLang="zh-TW" sz="3200" b="1" dirty="0" smtClean="0"/>
              <a:t>【</a:t>
            </a:r>
            <a:r>
              <a:rPr lang="en-US" sz="3200" b="1" dirty="0"/>
              <a:t>1King </a:t>
            </a:r>
            <a:r>
              <a:rPr lang="en-US" sz="3200" b="1" dirty="0" smtClean="0"/>
              <a:t>22:</a:t>
            </a:r>
            <a:r>
              <a:rPr lang="en-US" altLang="zh-TW" sz="3200" b="1" dirty="0" smtClean="0"/>
              <a:t>2</a:t>
            </a:r>
            <a:r>
              <a:rPr lang="en-US" sz="3200" b="1" dirty="0" smtClean="0"/>
              <a:t>8</a:t>
            </a:r>
            <a:r>
              <a:rPr lang="en-US" altLang="zh-TW" sz="3200" b="1" dirty="0" smtClean="0"/>
              <a:t>-30】</a:t>
            </a:r>
            <a:endParaRPr lang="en-US" sz="3200" b="1" dirty="0"/>
          </a:p>
          <a:p>
            <a:pPr marL="0" indent="0">
              <a:buNone/>
            </a:pPr>
            <a:endParaRPr lang="en-US" sz="3200" dirty="0"/>
          </a:p>
        </p:txBody>
      </p:sp>
    </p:spTree>
    <p:extLst>
      <p:ext uri="{BB962C8B-B14F-4D97-AF65-F5344CB8AC3E}">
        <p14:creationId xmlns:p14="http://schemas.microsoft.com/office/powerpoint/2010/main" val="27559333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406400"/>
            <a:ext cx="10515600" cy="5770563"/>
          </a:xfrm>
        </p:spPr>
        <p:txBody>
          <a:bodyPr>
            <a:normAutofit/>
          </a:bodyPr>
          <a:lstStyle/>
          <a:p>
            <a:r>
              <a:rPr lang="en-US" sz="3200" dirty="0">
                <a:solidFill>
                  <a:srgbClr val="FF0000"/>
                </a:solidFill>
              </a:rPr>
              <a:t>1</a:t>
            </a:r>
            <a:r>
              <a:rPr lang="en-US" sz="3200" baseline="30000" dirty="0">
                <a:solidFill>
                  <a:srgbClr val="FF0000"/>
                </a:solidFill>
              </a:rPr>
              <a:t>st</a:t>
            </a:r>
            <a:r>
              <a:rPr lang="en-US" sz="3200" dirty="0"/>
              <a:t> 	</a:t>
            </a:r>
            <a:r>
              <a:rPr lang="zh-TW" altLang="en-US" sz="3200" dirty="0"/>
              <a:t>以利</a:t>
            </a:r>
            <a:r>
              <a:rPr lang="zh-TW" altLang="en-US" sz="3200" dirty="0" smtClean="0"/>
              <a:t>亞</a:t>
            </a:r>
            <a:r>
              <a:rPr lang="en-US" altLang="zh-TW" sz="3200" dirty="0" smtClean="0"/>
              <a:t>/Elijah</a:t>
            </a:r>
            <a:r>
              <a:rPr lang="en-US" sz="3200" dirty="0"/>
              <a:t>	“</a:t>
            </a:r>
            <a:r>
              <a:rPr lang="zh-TW" altLang="en-US" sz="3200" dirty="0">
                <a:solidFill>
                  <a:srgbClr val="FF0000"/>
                </a:solidFill>
              </a:rPr>
              <a:t>耶和華是神</a:t>
            </a:r>
            <a:r>
              <a:rPr lang="en-US" sz="3200" dirty="0">
                <a:solidFill>
                  <a:srgbClr val="FF0000"/>
                </a:solidFill>
              </a:rPr>
              <a:t>/The Lord is God</a:t>
            </a:r>
            <a:r>
              <a:rPr lang="en-US" sz="3200" dirty="0"/>
              <a:t>” (1 Kings 18:39</a:t>
            </a:r>
            <a:r>
              <a:rPr lang="en-US" sz="3200" dirty="0" smtClean="0"/>
              <a:t>)</a:t>
            </a:r>
          </a:p>
          <a:p>
            <a:r>
              <a:rPr lang="en-US" sz="3200" dirty="0">
                <a:solidFill>
                  <a:srgbClr val="FF0000"/>
                </a:solidFill>
              </a:rPr>
              <a:t>2</a:t>
            </a:r>
            <a:r>
              <a:rPr lang="en-US" sz="3200" baseline="30000" dirty="0">
                <a:solidFill>
                  <a:srgbClr val="FF0000"/>
                </a:solidFill>
              </a:rPr>
              <a:t>nd</a:t>
            </a:r>
            <a:r>
              <a:rPr lang="en-US" sz="3200" dirty="0"/>
              <a:t>	</a:t>
            </a:r>
            <a:r>
              <a:rPr lang="zh-TW" altLang="en-US" sz="3200" dirty="0"/>
              <a:t>無名的先</a:t>
            </a:r>
            <a:r>
              <a:rPr lang="zh-TW" altLang="en-US" sz="3200" dirty="0" smtClean="0"/>
              <a:t>知</a:t>
            </a:r>
            <a:r>
              <a:rPr lang="en-US" altLang="zh-TW" sz="3200" dirty="0" smtClean="0"/>
              <a:t>/Unknown Prophets</a:t>
            </a:r>
          </a:p>
          <a:p>
            <a:r>
              <a:rPr lang="en-US" sz="3200" b="1" baseline="30000" dirty="0"/>
              <a:t>13</a:t>
            </a:r>
            <a:r>
              <a:rPr lang="zh-TW" altLang="en-US" sz="3200" b="1" dirty="0"/>
              <a:t>有一個先知來見以色列王亞哈，說：耶和華如此說：這一大群人你看見了麼？今日我必將他們交在你手裡，</a:t>
            </a:r>
            <a:r>
              <a:rPr lang="zh-TW" altLang="en-US" sz="3200" b="1" dirty="0">
                <a:solidFill>
                  <a:srgbClr val="FF0000"/>
                </a:solidFill>
              </a:rPr>
              <a:t>你就知道我是耶和華</a:t>
            </a:r>
            <a:r>
              <a:rPr lang="zh-TW" altLang="en-US" sz="3200" b="1" dirty="0"/>
              <a:t>。</a:t>
            </a:r>
            <a:r>
              <a:rPr lang="en-US" altLang="zh-TW" sz="3200" b="1" dirty="0"/>
              <a:t>【</a:t>
            </a:r>
            <a:r>
              <a:rPr lang="zh-TW" altLang="en-US" sz="3200" b="1" dirty="0"/>
              <a:t>王上</a:t>
            </a:r>
            <a:r>
              <a:rPr lang="en-US" sz="3200" b="1" dirty="0"/>
              <a:t> 20:13</a:t>
            </a:r>
            <a:r>
              <a:rPr lang="en-US" altLang="zh-TW" sz="3200" b="1" dirty="0"/>
              <a:t>】</a:t>
            </a:r>
            <a:r>
              <a:rPr lang="en-US" sz="3200" b="1" dirty="0"/>
              <a:t/>
            </a:r>
            <a:br>
              <a:rPr lang="en-US" sz="3200" b="1" dirty="0"/>
            </a:br>
            <a:r>
              <a:rPr lang="en-US" sz="3200" b="1" baseline="30000" dirty="0"/>
              <a:t>13</a:t>
            </a:r>
            <a:r>
              <a:rPr lang="en-US" sz="3200" b="1" dirty="0"/>
              <a:t>Meanwhile a prophet came to Ahab king of Israel and announced, "This is what the LORD says: 'Do you see this vast army? I will give it into your hand today, and then </a:t>
            </a:r>
            <a:r>
              <a:rPr lang="en-US" sz="3200" b="1" dirty="0">
                <a:solidFill>
                  <a:srgbClr val="FF0000"/>
                </a:solidFill>
              </a:rPr>
              <a:t>you will know that I am the LORD</a:t>
            </a:r>
            <a:r>
              <a:rPr lang="en-US" sz="3200" b="1" dirty="0"/>
              <a:t>.'" </a:t>
            </a:r>
            <a:r>
              <a:rPr lang="en-US" altLang="zh-TW" sz="3200" b="1" dirty="0"/>
              <a:t>【</a:t>
            </a:r>
            <a:r>
              <a:rPr lang="en-US" sz="3200" b="1" dirty="0"/>
              <a:t>1King 20:13</a:t>
            </a:r>
            <a:r>
              <a:rPr lang="en-US" altLang="zh-TW" sz="3200" b="1" dirty="0"/>
              <a:t>】</a:t>
            </a:r>
            <a:endParaRPr lang="en-US" sz="3200" b="1" dirty="0"/>
          </a:p>
          <a:p>
            <a:endParaRPr lang="en-US" sz="3200" dirty="0"/>
          </a:p>
          <a:p>
            <a:endParaRPr lang="en-US" sz="3200" dirty="0"/>
          </a:p>
        </p:txBody>
      </p:sp>
    </p:spTree>
    <p:extLst>
      <p:ext uri="{BB962C8B-B14F-4D97-AF65-F5344CB8AC3E}">
        <p14:creationId xmlns:p14="http://schemas.microsoft.com/office/powerpoint/2010/main" val="120266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365125"/>
            <a:ext cx="10515600" cy="5811838"/>
          </a:xfrm>
        </p:spPr>
        <p:txBody>
          <a:bodyPr>
            <a:normAutofit/>
          </a:bodyPr>
          <a:lstStyle/>
          <a:p>
            <a:r>
              <a:rPr lang="en-US" sz="3200" b="1" baseline="30000" dirty="0" smtClean="0"/>
              <a:t>31</a:t>
            </a:r>
            <a:r>
              <a:rPr lang="zh-TW" altLang="en-US" sz="3200" b="1" dirty="0"/>
              <a:t>先是亞蘭王吩咐他的三十二個車兵長說：他們的兵將，無論大小，你們都不可與他們爭戰，只要與以色列王爭戰。</a:t>
            </a:r>
            <a:r>
              <a:rPr lang="en-US" sz="3200" b="1" baseline="30000" dirty="0"/>
              <a:t>32</a:t>
            </a:r>
            <a:r>
              <a:rPr lang="zh-TW" altLang="en-US" sz="3200" b="1" dirty="0"/>
              <a:t>車兵長看見約沙法，便說：這必是以色列王！就轉過去與他爭戰，約沙法便呼喊。</a:t>
            </a:r>
            <a:r>
              <a:rPr lang="en-US" sz="3200" b="1" baseline="30000" dirty="0"/>
              <a:t>33</a:t>
            </a:r>
            <a:r>
              <a:rPr lang="zh-TW" altLang="en-US" sz="3200" b="1" dirty="0"/>
              <a:t>車兵長見不是以色列王，就轉去不追他了</a:t>
            </a:r>
            <a:r>
              <a:rPr lang="zh-TW" altLang="en-US" sz="3200" b="1" dirty="0" smtClean="0"/>
              <a:t>。</a:t>
            </a:r>
            <a:r>
              <a:rPr lang="en-US" altLang="zh-TW" sz="3200" b="1" dirty="0" smtClean="0"/>
              <a:t>【</a:t>
            </a:r>
            <a:r>
              <a:rPr lang="zh-TW" altLang="en-US" sz="3200" b="1" dirty="0"/>
              <a:t>王上</a:t>
            </a:r>
            <a:r>
              <a:rPr lang="en-US" sz="3200" b="1" dirty="0"/>
              <a:t> </a:t>
            </a:r>
            <a:r>
              <a:rPr lang="en-US" sz="3200" b="1" dirty="0" smtClean="0"/>
              <a:t>22:</a:t>
            </a:r>
            <a:r>
              <a:rPr lang="en-US" altLang="zh-TW" sz="3200" b="1" dirty="0" smtClean="0"/>
              <a:t>31</a:t>
            </a:r>
            <a:r>
              <a:rPr lang="en-US" sz="3200" b="1" dirty="0" smtClean="0"/>
              <a:t>~3</a:t>
            </a:r>
            <a:r>
              <a:rPr lang="en-US" altLang="zh-TW" sz="3200" b="1" dirty="0" smtClean="0"/>
              <a:t>3】</a:t>
            </a:r>
            <a:r>
              <a:rPr lang="en-US" sz="3200" b="1" dirty="0"/>
              <a:t/>
            </a:r>
            <a:br>
              <a:rPr lang="en-US" sz="3200" b="1" dirty="0"/>
            </a:br>
            <a:r>
              <a:rPr lang="en-US" sz="3200" b="1" baseline="30000" dirty="0" smtClean="0"/>
              <a:t>31</a:t>
            </a:r>
            <a:r>
              <a:rPr lang="en-US" sz="3200" b="1" dirty="0" smtClean="0"/>
              <a:t>Now </a:t>
            </a:r>
            <a:r>
              <a:rPr lang="en-US" sz="3200" b="1" dirty="0"/>
              <a:t>the king of Aram had ordered his thirty-two chariot commanders, "Do not fight with anyone, small or great, except the king of Israel." </a:t>
            </a:r>
            <a:r>
              <a:rPr lang="en-US" sz="3200" b="1" baseline="30000" dirty="0"/>
              <a:t>32</a:t>
            </a:r>
            <a:r>
              <a:rPr lang="en-US" sz="3200" b="1" dirty="0"/>
              <a:t>When the chariot commanders saw Jehoshaphat, they thought, "Surely this is the king of Israel." So they turned to attack him, but when Jehoshaphat cried out, </a:t>
            </a:r>
            <a:r>
              <a:rPr lang="en-US" sz="3200" b="1" baseline="30000" dirty="0"/>
              <a:t>33</a:t>
            </a:r>
            <a:r>
              <a:rPr lang="en-US" sz="3200" b="1" dirty="0"/>
              <a:t>the chariot commanders saw that he was not the king of Israel and stopped pursuing him. </a:t>
            </a:r>
            <a:r>
              <a:rPr lang="en-US" altLang="zh-TW" sz="3200" b="1" dirty="0" smtClean="0"/>
              <a:t>【</a:t>
            </a:r>
            <a:r>
              <a:rPr lang="en-US" sz="3200" b="1" dirty="0"/>
              <a:t>1King </a:t>
            </a:r>
            <a:r>
              <a:rPr lang="en-US" sz="3200" b="1" dirty="0" smtClean="0"/>
              <a:t>22:</a:t>
            </a:r>
            <a:r>
              <a:rPr lang="en-US" altLang="zh-TW" sz="3200" b="1" dirty="0" smtClean="0"/>
              <a:t>31-33】</a:t>
            </a:r>
            <a:endParaRPr lang="en-US" sz="3200" b="1" dirty="0"/>
          </a:p>
          <a:p>
            <a:pPr marL="0" indent="0">
              <a:buNone/>
            </a:pPr>
            <a:endParaRPr lang="en-US" sz="3200" dirty="0"/>
          </a:p>
        </p:txBody>
      </p:sp>
    </p:spTree>
    <p:extLst>
      <p:ext uri="{BB962C8B-B14F-4D97-AF65-F5344CB8AC3E}">
        <p14:creationId xmlns:p14="http://schemas.microsoft.com/office/powerpoint/2010/main" val="12688429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9720" y="365125"/>
            <a:ext cx="11480800" cy="5882323"/>
          </a:xfrm>
        </p:spPr>
        <p:txBody>
          <a:bodyPr>
            <a:noAutofit/>
          </a:bodyPr>
          <a:lstStyle/>
          <a:p>
            <a:r>
              <a:rPr lang="en-US" sz="3200" b="1" baseline="30000" dirty="0" smtClean="0"/>
              <a:t>34</a:t>
            </a:r>
            <a:r>
              <a:rPr lang="zh-TW" altLang="en-US" sz="3200" b="1" dirty="0"/>
              <a:t>有一人隨便開弓，恰巧射入以色列王的甲縫裡。王對趕車的說：我受了重傷，你轉過車來，拉我出陣罷！</a:t>
            </a:r>
            <a:r>
              <a:rPr lang="en-US" sz="3200" b="1" baseline="30000" dirty="0"/>
              <a:t>35</a:t>
            </a:r>
            <a:r>
              <a:rPr lang="zh-TW" altLang="en-US" sz="3200" b="1" dirty="0"/>
              <a:t>那日，陣勢越戰越猛，有人扶王站在車上，抵擋亞蘭人。到晚上，王就死了，血從傷處流在車中。</a:t>
            </a:r>
            <a:r>
              <a:rPr lang="en-US" sz="3200" b="1" baseline="30000" dirty="0"/>
              <a:t>36</a:t>
            </a:r>
            <a:r>
              <a:rPr lang="zh-TW" altLang="en-US" sz="3200" b="1" dirty="0"/>
              <a:t>約在日落的時候，有號令傳遍軍中，說：各歸本城，各歸本地罷</a:t>
            </a:r>
            <a:r>
              <a:rPr lang="zh-TW" altLang="en-US" sz="3200" b="1" dirty="0" smtClean="0"/>
              <a:t>！</a:t>
            </a:r>
            <a:r>
              <a:rPr lang="en-US" altLang="zh-TW" sz="3200" b="1" dirty="0" smtClean="0"/>
              <a:t>【</a:t>
            </a:r>
            <a:r>
              <a:rPr lang="zh-TW" altLang="en-US" sz="3200" b="1" dirty="0"/>
              <a:t>王上</a:t>
            </a:r>
            <a:r>
              <a:rPr lang="en-US" sz="3200" b="1" dirty="0"/>
              <a:t> </a:t>
            </a:r>
            <a:r>
              <a:rPr lang="en-US" sz="3200" b="1" dirty="0" smtClean="0"/>
              <a:t>22:</a:t>
            </a:r>
            <a:r>
              <a:rPr lang="en-US" altLang="zh-TW" sz="3200" b="1" dirty="0" smtClean="0"/>
              <a:t>34-36】</a:t>
            </a:r>
            <a:r>
              <a:rPr lang="en-US" sz="3200" b="1" dirty="0"/>
              <a:t/>
            </a:r>
            <a:br>
              <a:rPr lang="en-US" sz="3200" b="1" dirty="0"/>
            </a:br>
            <a:r>
              <a:rPr lang="en-US" sz="3200" b="1" baseline="30000" dirty="0" smtClean="0"/>
              <a:t>34</a:t>
            </a:r>
            <a:r>
              <a:rPr lang="en-US" sz="3200" b="1" dirty="0" smtClean="0"/>
              <a:t>But </a:t>
            </a:r>
            <a:r>
              <a:rPr lang="en-US" sz="3200" b="1" dirty="0"/>
              <a:t>someone drew his bow at random and hit the king of Israel between the sections of his armor. The king told his chariot driver, "Wheel around and get me out of the fighting. I've been wounded." </a:t>
            </a:r>
            <a:r>
              <a:rPr lang="en-US" sz="3200" b="1" baseline="30000" dirty="0"/>
              <a:t>35</a:t>
            </a:r>
            <a:r>
              <a:rPr lang="en-US" sz="3200" b="1" dirty="0"/>
              <a:t>All day long the battle raged, and the king was propped up in his chariot facing the </a:t>
            </a:r>
            <a:r>
              <a:rPr lang="en-US" sz="3200" b="1" dirty="0" err="1"/>
              <a:t>Arameans</a:t>
            </a:r>
            <a:r>
              <a:rPr lang="en-US" sz="3200" b="1" dirty="0"/>
              <a:t>. The blood from his wound ran onto the floor of the chariot, and that evening he died. </a:t>
            </a:r>
            <a:r>
              <a:rPr lang="en-US" sz="3200" b="1" baseline="30000" dirty="0"/>
              <a:t>36</a:t>
            </a:r>
            <a:r>
              <a:rPr lang="en-US" sz="3200" b="1" dirty="0"/>
              <a:t>As the sun was setting, a cry spread through the army: "Every man to his town; everyone to his land!" </a:t>
            </a:r>
            <a:r>
              <a:rPr lang="en-US" altLang="zh-TW" sz="3200" b="1" dirty="0" smtClean="0"/>
              <a:t>【</a:t>
            </a:r>
            <a:r>
              <a:rPr lang="en-US" sz="3200" b="1" dirty="0"/>
              <a:t>1King </a:t>
            </a:r>
            <a:r>
              <a:rPr lang="en-US" sz="3200" b="1" dirty="0" smtClean="0"/>
              <a:t>22:</a:t>
            </a:r>
            <a:r>
              <a:rPr lang="en-US" altLang="zh-TW" sz="3200" b="1" dirty="0" smtClean="0"/>
              <a:t>34-36】</a:t>
            </a:r>
            <a:endParaRPr lang="en-US" sz="3200" b="1" dirty="0"/>
          </a:p>
          <a:p>
            <a:pPr marL="0" indent="0">
              <a:buNone/>
            </a:pPr>
            <a:endParaRPr lang="en-US" sz="3200" dirty="0"/>
          </a:p>
        </p:txBody>
      </p:sp>
    </p:spTree>
    <p:extLst>
      <p:ext uri="{BB962C8B-B14F-4D97-AF65-F5344CB8AC3E}">
        <p14:creationId xmlns:p14="http://schemas.microsoft.com/office/powerpoint/2010/main" val="15920084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III. To the Crooked You Show Yourself Shrewd</a:t>
            </a:r>
            <a:r>
              <a:rPr lang="en-US" altLang="zh-TW" b="1" dirty="0" smtClean="0"/>
              <a:t>.</a:t>
            </a:r>
            <a:br>
              <a:rPr lang="en-US" altLang="zh-TW" b="1" dirty="0" smtClean="0"/>
            </a:br>
            <a:r>
              <a:rPr lang="zh-TW" altLang="en-US" b="1" dirty="0" smtClean="0"/>
              <a:t>乖僻的你以彎曲待他</a:t>
            </a:r>
            <a:endParaRPr lang="en-US" dirty="0"/>
          </a:p>
        </p:txBody>
      </p:sp>
      <p:sp>
        <p:nvSpPr>
          <p:cNvPr id="3" name="Content Placeholder 2"/>
          <p:cNvSpPr>
            <a:spLocks noGrp="1"/>
          </p:cNvSpPr>
          <p:nvPr>
            <p:ph idx="1"/>
          </p:nvPr>
        </p:nvSpPr>
        <p:spPr>
          <a:xfrm>
            <a:off x="838200" y="2092959"/>
            <a:ext cx="10515600" cy="4084003"/>
          </a:xfrm>
        </p:spPr>
        <p:txBody>
          <a:bodyPr>
            <a:normAutofit/>
          </a:bodyPr>
          <a:lstStyle/>
          <a:p>
            <a:r>
              <a:rPr lang="en-US" sz="3200" b="1" baseline="30000" dirty="0" smtClean="0"/>
              <a:t>37</a:t>
            </a:r>
            <a:r>
              <a:rPr lang="zh-TW" altLang="en-US" sz="3200" b="1" dirty="0"/>
              <a:t>王既死了，眾人將他送到撒瑪利亞，就葬在那裡；</a:t>
            </a:r>
            <a:r>
              <a:rPr lang="en-US" sz="3200" b="1" baseline="30000" dirty="0"/>
              <a:t>38</a:t>
            </a:r>
            <a:r>
              <a:rPr lang="zh-TW" altLang="en-US" sz="3200" b="1" dirty="0"/>
              <a:t>又有人把他的車洗在撒瑪利亞的池旁（妓女在那裡洗澡），狗來舔他的血，正如耶和華所說的話。</a:t>
            </a:r>
            <a:r>
              <a:rPr lang="en-US" altLang="zh-TW" sz="3200" b="1" dirty="0"/>
              <a:t>【</a:t>
            </a:r>
            <a:r>
              <a:rPr lang="zh-TW" altLang="en-US" sz="3200" b="1" dirty="0"/>
              <a:t>王上</a:t>
            </a:r>
            <a:r>
              <a:rPr lang="en-US" sz="3200" b="1" dirty="0"/>
              <a:t> </a:t>
            </a:r>
            <a:r>
              <a:rPr lang="en-US" sz="3200" b="1" dirty="0" smtClean="0"/>
              <a:t>22:</a:t>
            </a:r>
            <a:r>
              <a:rPr lang="en-US" altLang="zh-TW" sz="3200" b="1" dirty="0" smtClean="0"/>
              <a:t>37</a:t>
            </a:r>
            <a:r>
              <a:rPr lang="en-US" altLang="zh-TW" sz="3200" b="1" dirty="0"/>
              <a:t>-</a:t>
            </a:r>
            <a:r>
              <a:rPr lang="en-US" sz="3200" b="1" dirty="0" smtClean="0"/>
              <a:t>38</a:t>
            </a:r>
            <a:r>
              <a:rPr lang="en-US" altLang="zh-TW" sz="3200" b="1" dirty="0"/>
              <a:t>】</a:t>
            </a:r>
            <a:r>
              <a:rPr lang="en-US" sz="3200" b="1" dirty="0"/>
              <a:t/>
            </a:r>
            <a:br>
              <a:rPr lang="en-US" sz="3200" b="1" dirty="0"/>
            </a:br>
            <a:r>
              <a:rPr lang="en-US" sz="3200" b="1" baseline="30000" dirty="0" smtClean="0"/>
              <a:t>37</a:t>
            </a:r>
            <a:r>
              <a:rPr lang="en-US" sz="3200" b="1" dirty="0" smtClean="0"/>
              <a:t>So </a:t>
            </a:r>
            <a:r>
              <a:rPr lang="en-US" sz="3200" b="1" dirty="0"/>
              <a:t>the king died and was brought to Samaria, and they buried him there. </a:t>
            </a:r>
            <a:r>
              <a:rPr lang="en-US" sz="3200" b="1" baseline="30000" dirty="0"/>
              <a:t>38</a:t>
            </a:r>
            <a:r>
              <a:rPr lang="en-US" sz="3200" b="1" dirty="0"/>
              <a:t>They washed the chariot at a pool in Samaria (where the prostitutes bathed), and the dogs licked up his blood, as the word of the LORD had declared. </a:t>
            </a:r>
            <a:r>
              <a:rPr lang="en-US" altLang="zh-TW" sz="3200" b="1" dirty="0"/>
              <a:t>【</a:t>
            </a:r>
            <a:r>
              <a:rPr lang="en-US" sz="3200" b="1" dirty="0"/>
              <a:t>1King </a:t>
            </a:r>
            <a:r>
              <a:rPr lang="en-US" sz="3200" b="1" dirty="0" smtClean="0"/>
              <a:t>22:</a:t>
            </a:r>
            <a:r>
              <a:rPr lang="en-US" altLang="zh-TW" sz="3200" b="1" dirty="0" smtClean="0"/>
              <a:t>37-</a:t>
            </a:r>
            <a:r>
              <a:rPr lang="en-US" sz="3200" b="1" dirty="0" smtClean="0"/>
              <a:t>38</a:t>
            </a:r>
            <a:r>
              <a:rPr lang="en-US" altLang="zh-TW" sz="3200" b="1" dirty="0"/>
              <a:t>】</a:t>
            </a:r>
            <a:endParaRPr lang="en-US" sz="3200" b="1" dirty="0"/>
          </a:p>
          <a:p>
            <a:pPr marL="0" indent="0">
              <a:buNone/>
            </a:pPr>
            <a:endParaRPr lang="en-US" sz="3200" dirty="0"/>
          </a:p>
        </p:txBody>
      </p:sp>
    </p:spTree>
    <p:extLst>
      <p:ext uri="{BB962C8B-B14F-4D97-AF65-F5344CB8AC3E}">
        <p14:creationId xmlns:p14="http://schemas.microsoft.com/office/powerpoint/2010/main" val="19773969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5315"/>
          </a:xfrm>
        </p:spPr>
        <p:txBody>
          <a:bodyPr>
            <a:normAutofit fontScale="90000"/>
          </a:bodyPr>
          <a:lstStyle/>
          <a:p>
            <a:pPr algn="ctr"/>
            <a:r>
              <a:rPr lang="en-US" altLang="zh-TW" dirty="0" smtClean="0"/>
              <a:t>Example 1</a:t>
            </a:r>
            <a:r>
              <a:rPr lang="zh-TW" altLang="en-US" dirty="0" smtClean="0"/>
              <a:t> </a:t>
            </a:r>
            <a:r>
              <a:rPr lang="en-US" altLang="zh-TW" dirty="0" smtClean="0"/>
              <a:t>/</a:t>
            </a:r>
            <a:r>
              <a:rPr lang="zh-TW" altLang="en-US" dirty="0" smtClean="0"/>
              <a:t> 例</a:t>
            </a:r>
            <a:r>
              <a:rPr lang="en-US" altLang="zh-TW" dirty="0" smtClean="0"/>
              <a:t>1</a:t>
            </a:r>
            <a:endParaRPr lang="en-US" dirty="0"/>
          </a:p>
        </p:txBody>
      </p:sp>
      <p:sp>
        <p:nvSpPr>
          <p:cNvPr id="3" name="Content Placeholder 2"/>
          <p:cNvSpPr>
            <a:spLocks noGrp="1"/>
          </p:cNvSpPr>
          <p:nvPr>
            <p:ph idx="1"/>
          </p:nvPr>
        </p:nvSpPr>
        <p:spPr>
          <a:xfrm>
            <a:off x="0" y="1330960"/>
            <a:ext cx="12115800" cy="4846003"/>
          </a:xfrm>
        </p:spPr>
        <p:txBody>
          <a:bodyPr>
            <a:noAutofit/>
          </a:bodyPr>
          <a:lstStyle/>
          <a:p>
            <a:r>
              <a:rPr lang="en-US" sz="3200" b="1" baseline="30000" dirty="0"/>
              <a:t>1</a:t>
            </a:r>
            <a:r>
              <a:rPr lang="zh-TW" altLang="en-US" sz="3200" b="1" dirty="0"/>
              <a:t>耶和華對約書亞說：不要懼怕，也不要驚惶。你起來，率領一切兵丁上艾城去，我已經把艾城的王和他的民、他的城，並他的地，都交在你手裡。</a:t>
            </a:r>
            <a:r>
              <a:rPr lang="en-US" sz="3200" b="1" baseline="30000" dirty="0"/>
              <a:t>2</a:t>
            </a:r>
            <a:r>
              <a:rPr lang="zh-TW" altLang="en-US" sz="3200" b="1" dirty="0"/>
              <a:t>你怎樣待耶利哥和耶利哥的王，也當照樣待艾城和艾城的王。只是城內所奪的財物和牲畜，你們可以取為自己的掠物。你要在城後設下伏兵。</a:t>
            </a:r>
            <a:r>
              <a:rPr lang="en-US" altLang="zh-TW" sz="3200" b="1" dirty="0"/>
              <a:t>【</a:t>
            </a:r>
            <a:r>
              <a:rPr lang="zh-TW" altLang="en-US" sz="3200" b="1" dirty="0"/>
              <a:t>書</a:t>
            </a:r>
            <a:r>
              <a:rPr lang="en-US" sz="3200" b="1" dirty="0"/>
              <a:t> 8:1~2</a:t>
            </a:r>
            <a:r>
              <a:rPr lang="en-US" altLang="zh-TW" sz="3200" b="1" dirty="0"/>
              <a:t>】</a:t>
            </a:r>
            <a:r>
              <a:rPr lang="en-US" sz="3200" b="1" dirty="0"/>
              <a:t/>
            </a:r>
            <a:br>
              <a:rPr lang="en-US" sz="3200" b="1" dirty="0"/>
            </a:br>
            <a:r>
              <a:rPr lang="en-US" sz="3200" b="1" baseline="30000" dirty="0"/>
              <a:t>1</a:t>
            </a:r>
            <a:r>
              <a:rPr lang="en-US" sz="3200" b="1" dirty="0"/>
              <a:t>Then the LORD said to Joshua, "Do not be afraid; do not be discouraged. Take the whole army with you, and go up and attack Ai. For I have delivered into your hands the king of Ai, his people, his city and his land. </a:t>
            </a:r>
            <a:r>
              <a:rPr lang="en-US" sz="3200" b="1" baseline="30000" dirty="0"/>
              <a:t>2</a:t>
            </a:r>
            <a:r>
              <a:rPr lang="en-US" sz="3200" b="1" dirty="0"/>
              <a:t>You shall do to Ai and its king as you did to Jericho and its king, except that you may carry off their plunder and livestock for yourselves. Set an ambush behind the city." </a:t>
            </a:r>
            <a:r>
              <a:rPr lang="en-US" altLang="zh-TW" sz="3200" b="1" dirty="0"/>
              <a:t>【</a:t>
            </a:r>
            <a:r>
              <a:rPr lang="en-US" sz="3200" b="1" dirty="0"/>
              <a:t>Josh 8:1~2</a:t>
            </a:r>
            <a:r>
              <a:rPr lang="en-US" altLang="zh-TW" sz="3200" b="1" dirty="0"/>
              <a:t>】</a:t>
            </a:r>
            <a:endParaRPr lang="en-US" sz="3200" b="1" dirty="0"/>
          </a:p>
          <a:p>
            <a:pPr marL="0" indent="0">
              <a:buNone/>
            </a:pPr>
            <a:endParaRPr lang="en-US" sz="3200" dirty="0"/>
          </a:p>
        </p:txBody>
      </p:sp>
    </p:spTree>
    <p:extLst>
      <p:ext uri="{BB962C8B-B14F-4D97-AF65-F5344CB8AC3E}">
        <p14:creationId xmlns:p14="http://schemas.microsoft.com/office/powerpoint/2010/main" val="14175307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5315"/>
          </a:xfrm>
        </p:spPr>
        <p:txBody>
          <a:bodyPr>
            <a:normAutofit fontScale="90000"/>
          </a:bodyPr>
          <a:lstStyle/>
          <a:p>
            <a:pPr algn="ctr"/>
            <a:r>
              <a:rPr lang="en-US" altLang="zh-TW" dirty="0" smtClean="0"/>
              <a:t>Example 1</a:t>
            </a:r>
            <a:r>
              <a:rPr lang="zh-TW" altLang="en-US" dirty="0" smtClean="0"/>
              <a:t> </a:t>
            </a:r>
            <a:r>
              <a:rPr lang="en-US" altLang="zh-TW" dirty="0" smtClean="0"/>
              <a:t>/</a:t>
            </a:r>
            <a:r>
              <a:rPr lang="zh-TW" altLang="en-US" dirty="0" smtClean="0"/>
              <a:t> 例</a:t>
            </a:r>
            <a:r>
              <a:rPr lang="en-US" altLang="zh-TW" dirty="0" smtClean="0"/>
              <a:t>1</a:t>
            </a:r>
            <a:endParaRPr lang="en-US" dirty="0"/>
          </a:p>
        </p:txBody>
      </p:sp>
      <p:sp>
        <p:nvSpPr>
          <p:cNvPr id="3" name="Content Placeholder 2"/>
          <p:cNvSpPr>
            <a:spLocks noGrp="1"/>
          </p:cNvSpPr>
          <p:nvPr>
            <p:ph idx="1"/>
          </p:nvPr>
        </p:nvSpPr>
        <p:spPr>
          <a:xfrm>
            <a:off x="0" y="1330960"/>
            <a:ext cx="12115800" cy="4846003"/>
          </a:xfrm>
        </p:spPr>
        <p:txBody>
          <a:bodyPr>
            <a:noAutofit/>
          </a:bodyPr>
          <a:lstStyle/>
          <a:p>
            <a:r>
              <a:rPr lang="en-US" sz="3200" b="1" baseline="30000" dirty="0"/>
              <a:t>1</a:t>
            </a:r>
            <a:r>
              <a:rPr lang="zh-TW" altLang="en-US" sz="3200" b="1" dirty="0"/>
              <a:t>耶和華對約書亞說：不要懼怕，也不要驚惶。你起來，率領一切兵丁上艾城去，我已經把艾城的王和他的民、他的城，並他的地，都交在你手裡。</a:t>
            </a:r>
            <a:r>
              <a:rPr lang="en-US" sz="3200" b="1" baseline="30000" dirty="0"/>
              <a:t>2</a:t>
            </a:r>
            <a:r>
              <a:rPr lang="zh-TW" altLang="en-US" sz="3200" b="1" dirty="0"/>
              <a:t>你怎樣待耶利哥和耶利哥的王，也當照樣待艾城和艾城的王。只是城內所奪的財物和牲畜，你們可以取為自己的掠物。</a:t>
            </a:r>
            <a:r>
              <a:rPr lang="zh-TW" altLang="en-US" sz="3200" b="1" dirty="0">
                <a:solidFill>
                  <a:srgbClr val="FF0000"/>
                </a:solidFill>
              </a:rPr>
              <a:t>你要在城後設下伏兵</a:t>
            </a:r>
            <a:r>
              <a:rPr lang="zh-TW" altLang="en-US" sz="3200" b="1" dirty="0"/>
              <a:t>。</a:t>
            </a:r>
            <a:r>
              <a:rPr lang="en-US" altLang="zh-TW" sz="3200" b="1" dirty="0"/>
              <a:t>【</a:t>
            </a:r>
            <a:r>
              <a:rPr lang="zh-TW" altLang="en-US" sz="3200" b="1" dirty="0"/>
              <a:t>書</a:t>
            </a:r>
            <a:r>
              <a:rPr lang="en-US" sz="3200" b="1" dirty="0"/>
              <a:t> 8:1~2</a:t>
            </a:r>
            <a:r>
              <a:rPr lang="en-US" altLang="zh-TW" sz="3200" b="1" dirty="0"/>
              <a:t>】</a:t>
            </a:r>
            <a:r>
              <a:rPr lang="en-US" sz="3200" b="1" dirty="0"/>
              <a:t/>
            </a:r>
            <a:br>
              <a:rPr lang="en-US" sz="3200" b="1" dirty="0"/>
            </a:br>
            <a:r>
              <a:rPr lang="en-US" sz="3200" b="1" baseline="30000" dirty="0"/>
              <a:t>1</a:t>
            </a:r>
            <a:r>
              <a:rPr lang="en-US" sz="3200" b="1" dirty="0"/>
              <a:t>Then the LORD said to Joshua, "Do not be afraid; do not be discouraged. Take the whole army with you, and go up and attack Ai. For I have delivered into your hands the king of Ai, his people, his city and his land. </a:t>
            </a:r>
            <a:r>
              <a:rPr lang="en-US" sz="3200" b="1" baseline="30000" dirty="0"/>
              <a:t>2</a:t>
            </a:r>
            <a:r>
              <a:rPr lang="en-US" sz="3200" b="1" dirty="0"/>
              <a:t>You shall do to Ai and its king as you did to Jericho and its king, except that you may carry off their plunder and livestock for yourselves. </a:t>
            </a:r>
            <a:r>
              <a:rPr lang="en-US" sz="3200" b="1" dirty="0">
                <a:solidFill>
                  <a:srgbClr val="FF0000"/>
                </a:solidFill>
              </a:rPr>
              <a:t>Set an ambush behind the city.</a:t>
            </a:r>
            <a:r>
              <a:rPr lang="en-US" sz="3200" b="1" dirty="0"/>
              <a:t>" </a:t>
            </a:r>
            <a:r>
              <a:rPr lang="en-US" altLang="zh-TW" sz="3200" b="1" dirty="0"/>
              <a:t>【</a:t>
            </a:r>
            <a:r>
              <a:rPr lang="en-US" sz="3200" b="1" dirty="0"/>
              <a:t>Josh 8:1~2</a:t>
            </a:r>
            <a:r>
              <a:rPr lang="en-US" altLang="zh-TW" sz="3200" b="1" dirty="0"/>
              <a:t>】</a:t>
            </a:r>
            <a:endParaRPr lang="en-US" sz="3200" b="1" dirty="0"/>
          </a:p>
          <a:p>
            <a:pPr marL="0" indent="0">
              <a:buNone/>
            </a:pPr>
            <a:endParaRPr lang="en-US" sz="3200" dirty="0"/>
          </a:p>
        </p:txBody>
      </p:sp>
    </p:spTree>
    <p:extLst>
      <p:ext uri="{BB962C8B-B14F-4D97-AF65-F5344CB8AC3E}">
        <p14:creationId xmlns:p14="http://schemas.microsoft.com/office/powerpoint/2010/main" val="195415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3280" y="121285"/>
            <a:ext cx="10515600" cy="351155"/>
          </a:xfrm>
        </p:spPr>
        <p:txBody>
          <a:bodyPr>
            <a:normAutofit fontScale="90000"/>
          </a:bodyPr>
          <a:lstStyle/>
          <a:p>
            <a:pPr algn="ctr"/>
            <a:r>
              <a:rPr lang="en-US" altLang="zh-TW" dirty="0" smtClean="0"/>
              <a:t>Example 2 / </a:t>
            </a:r>
            <a:r>
              <a:rPr lang="zh-TW" altLang="en-US" dirty="0" smtClean="0"/>
              <a:t>例</a:t>
            </a:r>
            <a:r>
              <a:rPr lang="en-US" altLang="zh-TW" dirty="0" smtClean="0"/>
              <a:t>2</a:t>
            </a:r>
            <a:endParaRPr lang="en-US" dirty="0"/>
          </a:p>
        </p:txBody>
      </p:sp>
      <p:sp>
        <p:nvSpPr>
          <p:cNvPr id="3" name="Content Placeholder 2"/>
          <p:cNvSpPr>
            <a:spLocks noGrp="1"/>
          </p:cNvSpPr>
          <p:nvPr>
            <p:ph idx="1"/>
          </p:nvPr>
        </p:nvSpPr>
        <p:spPr>
          <a:xfrm>
            <a:off x="0" y="604520"/>
            <a:ext cx="11973560" cy="6090920"/>
          </a:xfrm>
        </p:spPr>
        <p:txBody>
          <a:bodyPr>
            <a:noAutofit/>
          </a:bodyPr>
          <a:lstStyle/>
          <a:p>
            <a:r>
              <a:rPr lang="en-US" sz="3200" baseline="30000" dirty="0"/>
              <a:t>1</a:t>
            </a:r>
            <a:r>
              <a:rPr lang="zh-TW" altLang="en-US" sz="3200" dirty="0"/>
              <a:t>耶和華對撒母耳說：我既厭棄掃羅作以色列的王，你為他悲傷要到幾時呢？你將膏油盛滿了角，我差遣你往伯利恆人耶西那裡去；因為我在他眾子之內，預定一個作王的。</a:t>
            </a:r>
            <a:r>
              <a:rPr lang="en-US" sz="3200" baseline="30000" dirty="0"/>
              <a:t>2</a:t>
            </a:r>
            <a:r>
              <a:rPr lang="zh-TW" altLang="en-US" sz="3200" dirty="0"/>
              <a:t>撒母耳說：我怎能去呢？掃羅若聽見，必要殺我。耶和華說：你可以帶一隻牛犢去，就說：我來是要向耶和華獻祭。</a:t>
            </a:r>
            <a:r>
              <a:rPr lang="en-US" sz="3200" baseline="30000" dirty="0"/>
              <a:t>3</a:t>
            </a:r>
            <a:r>
              <a:rPr lang="zh-TW" altLang="en-US" sz="3200" dirty="0"/>
              <a:t>你要請耶西來吃祭肉，我就指示你所當行的事。我所指給你的人，你要膏他。</a:t>
            </a:r>
            <a:r>
              <a:rPr lang="en-US" altLang="zh-TW" sz="3200" dirty="0"/>
              <a:t>【</a:t>
            </a:r>
            <a:r>
              <a:rPr lang="zh-TW" altLang="en-US" sz="3200" dirty="0"/>
              <a:t>撒上</a:t>
            </a:r>
            <a:r>
              <a:rPr lang="en-US" sz="3200" dirty="0"/>
              <a:t> 16:1~3</a:t>
            </a:r>
            <a:r>
              <a:rPr lang="en-US" altLang="zh-TW" sz="3200" dirty="0"/>
              <a:t>】</a:t>
            </a:r>
            <a:r>
              <a:rPr lang="en-US" sz="3200" dirty="0"/>
              <a:t/>
            </a:r>
            <a:br>
              <a:rPr lang="en-US" sz="3200" dirty="0"/>
            </a:br>
            <a:r>
              <a:rPr lang="en-US" sz="3200" baseline="30000" dirty="0"/>
              <a:t>1</a:t>
            </a:r>
            <a:r>
              <a:rPr lang="en-US" sz="3200" dirty="0"/>
              <a:t>The LORD said to Samuel, "How long will you mourn for Saul, since I have rejected him as king over Israel? Fill your horn with oil and be on your way; I am sending you to Jesse of Bethlehem. I have chosen one of his sons to be king." </a:t>
            </a:r>
            <a:r>
              <a:rPr lang="en-US" sz="3200" baseline="30000" dirty="0"/>
              <a:t>2</a:t>
            </a:r>
            <a:r>
              <a:rPr lang="en-US" sz="3200" dirty="0"/>
              <a:t>But Samuel said, "How can I go? Saul will hear about it and kill me." The LORD said, "Take a heifer with you and say, 'I have come to sacrifice to the LORD.' </a:t>
            </a:r>
            <a:r>
              <a:rPr lang="en-US" sz="3200" baseline="30000" dirty="0"/>
              <a:t>3</a:t>
            </a:r>
            <a:r>
              <a:rPr lang="en-US" sz="3200" dirty="0"/>
              <a:t>Invite Jesse to the sacrifice, and I will show you what to do. You are to anoint for me the one I indicate." </a:t>
            </a:r>
            <a:r>
              <a:rPr lang="en-US" altLang="zh-TW" sz="3200" dirty="0"/>
              <a:t>【</a:t>
            </a:r>
            <a:r>
              <a:rPr lang="en-US" sz="3200" dirty="0"/>
              <a:t>1Sam 16:1~3</a:t>
            </a:r>
            <a:r>
              <a:rPr lang="en-US" altLang="zh-TW" sz="3200" dirty="0"/>
              <a:t>】</a:t>
            </a:r>
            <a:endParaRPr lang="en-US" sz="3200" dirty="0"/>
          </a:p>
        </p:txBody>
      </p:sp>
    </p:spTree>
    <p:extLst>
      <p:ext uri="{BB962C8B-B14F-4D97-AF65-F5344CB8AC3E}">
        <p14:creationId xmlns:p14="http://schemas.microsoft.com/office/powerpoint/2010/main" val="26185811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3280" y="121285"/>
            <a:ext cx="10515600" cy="351155"/>
          </a:xfrm>
        </p:spPr>
        <p:txBody>
          <a:bodyPr>
            <a:normAutofit fontScale="90000"/>
          </a:bodyPr>
          <a:lstStyle/>
          <a:p>
            <a:pPr algn="ctr"/>
            <a:r>
              <a:rPr lang="en-US" altLang="zh-TW" dirty="0" smtClean="0"/>
              <a:t>Example 2 / </a:t>
            </a:r>
            <a:r>
              <a:rPr lang="zh-TW" altLang="en-US" dirty="0" smtClean="0"/>
              <a:t>例</a:t>
            </a:r>
            <a:r>
              <a:rPr lang="en-US" altLang="zh-TW" dirty="0" smtClean="0"/>
              <a:t>2</a:t>
            </a:r>
            <a:endParaRPr lang="en-US" dirty="0"/>
          </a:p>
        </p:txBody>
      </p:sp>
      <p:sp>
        <p:nvSpPr>
          <p:cNvPr id="3" name="Content Placeholder 2"/>
          <p:cNvSpPr>
            <a:spLocks noGrp="1"/>
          </p:cNvSpPr>
          <p:nvPr>
            <p:ph idx="1"/>
          </p:nvPr>
        </p:nvSpPr>
        <p:spPr>
          <a:xfrm>
            <a:off x="0" y="604520"/>
            <a:ext cx="11973560" cy="6090920"/>
          </a:xfrm>
        </p:spPr>
        <p:txBody>
          <a:bodyPr>
            <a:noAutofit/>
          </a:bodyPr>
          <a:lstStyle/>
          <a:p>
            <a:r>
              <a:rPr lang="en-US" sz="3200" baseline="30000" dirty="0"/>
              <a:t>1</a:t>
            </a:r>
            <a:r>
              <a:rPr lang="zh-TW" altLang="en-US" sz="3200" dirty="0"/>
              <a:t>耶和華對撒母耳說：我既厭棄掃羅作以色列的王，你為他悲傷要到幾時呢？你將膏油盛滿了角，我差遣你往伯利恆人耶西那裡去；因為我在他眾子之內，預定一個作王的。</a:t>
            </a:r>
            <a:r>
              <a:rPr lang="en-US" sz="3200" baseline="30000" dirty="0"/>
              <a:t>2</a:t>
            </a:r>
            <a:r>
              <a:rPr lang="zh-TW" altLang="en-US" sz="3200" dirty="0"/>
              <a:t>撒母耳說：我怎能去呢？掃羅若聽見，必要殺我。耶和華說：你可以帶一隻牛犢去，就說：</a:t>
            </a:r>
            <a:r>
              <a:rPr lang="zh-TW" altLang="en-US" sz="3200" dirty="0">
                <a:solidFill>
                  <a:srgbClr val="FF0000"/>
                </a:solidFill>
              </a:rPr>
              <a:t>我來是要向耶和華獻祭。</a:t>
            </a:r>
            <a:r>
              <a:rPr lang="en-US" sz="3200" baseline="30000" dirty="0"/>
              <a:t>3</a:t>
            </a:r>
            <a:r>
              <a:rPr lang="zh-TW" altLang="en-US" sz="3200" dirty="0"/>
              <a:t>你要請耶西來吃祭肉，我就指示你所當行的事。我所指給你的人，你要膏他。</a:t>
            </a:r>
            <a:r>
              <a:rPr lang="en-US" altLang="zh-TW" sz="3200" dirty="0"/>
              <a:t>【</a:t>
            </a:r>
            <a:r>
              <a:rPr lang="zh-TW" altLang="en-US" sz="3200" dirty="0"/>
              <a:t>撒上</a:t>
            </a:r>
            <a:r>
              <a:rPr lang="en-US" sz="3200" dirty="0"/>
              <a:t> 16:1~3</a:t>
            </a:r>
            <a:r>
              <a:rPr lang="en-US" altLang="zh-TW" sz="3200" dirty="0"/>
              <a:t>】</a:t>
            </a:r>
            <a:r>
              <a:rPr lang="en-US" sz="3200" dirty="0"/>
              <a:t/>
            </a:r>
            <a:br>
              <a:rPr lang="en-US" sz="3200" dirty="0"/>
            </a:br>
            <a:r>
              <a:rPr lang="en-US" sz="3200" baseline="30000" dirty="0"/>
              <a:t>1</a:t>
            </a:r>
            <a:r>
              <a:rPr lang="en-US" sz="3200" dirty="0"/>
              <a:t>The LORD said to Samuel, "How long will you mourn for Saul, since I have rejected him as king over Israel? Fill your horn with oil and be on your way; I am sending you to Jesse of Bethlehem. I have chosen one of his sons to be king." </a:t>
            </a:r>
            <a:r>
              <a:rPr lang="en-US" sz="3200" baseline="30000" dirty="0"/>
              <a:t>2</a:t>
            </a:r>
            <a:r>
              <a:rPr lang="en-US" sz="3200" dirty="0"/>
              <a:t>But Samuel said, "How can I go? Saul will hear about it and kill me." The LORD said, "Take a heifer with you and say, </a:t>
            </a:r>
            <a:r>
              <a:rPr lang="en-US" sz="3200" dirty="0">
                <a:solidFill>
                  <a:srgbClr val="FF0000"/>
                </a:solidFill>
              </a:rPr>
              <a:t>'I have come to sacrifice to the LORD.' </a:t>
            </a:r>
            <a:r>
              <a:rPr lang="en-US" sz="3200" baseline="30000" dirty="0"/>
              <a:t>3</a:t>
            </a:r>
            <a:r>
              <a:rPr lang="en-US" sz="3200" dirty="0"/>
              <a:t>Invite Jesse to the sacrifice, and I will show you what to do. You are to anoint for me the one I indicate." </a:t>
            </a:r>
            <a:r>
              <a:rPr lang="en-US" altLang="zh-TW" sz="3200" dirty="0"/>
              <a:t>【</a:t>
            </a:r>
            <a:r>
              <a:rPr lang="en-US" sz="3200" dirty="0"/>
              <a:t>1Sam 16:1~3</a:t>
            </a:r>
            <a:r>
              <a:rPr lang="en-US" altLang="zh-TW" sz="3200" dirty="0"/>
              <a:t>】</a:t>
            </a:r>
            <a:endParaRPr lang="en-US" sz="3200" dirty="0"/>
          </a:p>
        </p:txBody>
      </p:sp>
    </p:spTree>
    <p:extLst>
      <p:ext uri="{BB962C8B-B14F-4D97-AF65-F5344CB8AC3E}">
        <p14:creationId xmlns:p14="http://schemas.microsoft.com/office/powerpoint/2010/main" val="366900188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26720" y="756285"/>
            <a:ext cx="11252200" cy="5811838"/>
          </a:xfrm>
        </p:spPr>
        <p:txBody>
          <a:bodyPr>
            <a:noAutofit/>
          </a:bodyPr>
          <a:lstStyle/>
          <a:p>
            <a:r>
              <a:rPr lang="en-US" sz="3200" b="1" baseline="30000" dirty="0"/>
              <a:t>13</a:t>
            </a:r>
            <a:r>
              <a:rPr lang="zh-TW" altLang="en-US" sz="3200" b="1" dirty="0"/>
              <a:t>撒母耳到了掃羅那裡，掃羅對他說：願耶和華賜福與你，耶和華的命令我已遵守了。</a:t>
            </a:r>
            <a:r>
              <a:rPr lang="en-US" sz="3200" b="1" baseline="30000" dirty="0"/>
              <a:t>14</a:t>
            </a:r>
            <a:r>
              <a:rPr lang="zh-TW" altLang="en-US" sz="3200" b="1" dirty="0"/>
              <a:t>撒母耳說：我耳中聽見有羊叫、牛鳴，是從哪裡來的呢？</a:t>
            </a:r>
            <a:r>
              <a:rPr lang="en-US" sz="3200" b="1" baseline="30000" dirty="0"/>
              <a:t>15</a:t>
            </a:r>
            <a:r>
              <a:rPr lang="zh-TW" altLang="en-US" sz="3200" b="1" dirty="0"/>
              <a:t>掃羅說：這是百姓從亞瑪力人那裡帶來的；因為他們愛惜上好的牛羊，要獻與耶和華</a:t>
            </a:r>
            <a:r>
              <a:rPr lang="en-US" sz="3200" b="1" dirty="0"/>
              <a:t>─</a:t>
            </a:r>
            <a:r>
              <a:rPr lang="zh-TW" altLang="en-US" sz="3200" b="1" dirty="0"/>
              <a:t>你的　 神；其餘的，我們都滅盡了。</a:t>
            </a:r>
            <a:r>
              <a:rPr lang="en-US" altLang="zh-TW" sz="3200" b="1" dirty="0"/>
              <a:t>【</a:t>
            </a:r>
            <a:r>
              <a:rPr lang="zh-TW" altLang="en-US" sz="3200" b="1" dirty="0"/>
              <a:t>撒上</a:t>
            </a:r>
            <a:r>
              <a:rPr lang="en-US" sz="3200" b="1" dirty="0"/>
              <a:t> 15:13~15</a:t>
            </a:r>
            <a:r>
              <a:rPr lang="en-US" altLang="zh-TW" sz="3200" b="1" dirty="0"/>
              <a:t>】</a:t>
            </a:r>
            <a:r>
              <a:rPr lang="en-US" sz="3200" b="1" dirty="0"/>
              <a:t/>
            </a:r>
            <a:br>
              <a:rPr lang="en-US" sz="3200" b="1" dirty="0"/>
            </a:br>
            <a:r>
              <a:rPr lang="en-US" sz="3200" b="1" baseline="30000" dirty="0"/>
              <a:t>13</a:t>
            </a:r>
            <a:r>
              <a:rPr lang="en-US" sz="3200" b="1" dirty="0"/>
              <a:t>When Samuel reached him, Saul said, "The LORD bless you! I have carried out the Lord's instructions." </a:t>
            </a:r>
            <a:r>
              <a:rPr lang="en-US" sz="3200" b="1" baseline="30000" dirty="0"/>
              <a:t>14</a:t>
            </a:r>
            <a:r>
              <a:rPr lang="en-US" sz="3200" b="1" dirty="0"/>
              <a:t>But Samuel said, "What then is this bleating of sheep in my ears? What is this lowing of cattle that I hear?" </a:t>
            </a:r>
            <a:r>
              <a:rPr lang="en-US" sz="3200" b="1" baseline="30000" dirty="0"/>
              <a:t>15</a:t>
            </a:r>
            <a:r>
              <a:rPr lang="en-US" sz="3200" b="1" dirty="0"/>
              <a:t>Saul answered, "The soldiers brought them from the Amalekites; they spared the best of the sheep and cattle to sacrifice to the LORD your God, but we totally destroyed the rest." </a:t>
            </a:r>
            <a:r>
              <a:rPr lang="en-US" altLang="zh-TW" sz="3200" b="1" dirty="0"/>
              <a:t>【</a:t>
            </a:r>
            <a:r>
              <a:rPr lang="en-US" sz="3200" b="1" dirty="0"/>
              <a:t>1Sam 15:13~15</a:t>
            </a:r>
            <a:r>
              <a:rPr lang="en-US" altLang="zh-TW" sz="3200" b="1" dirty="0" smtClean="0"/>
              <a:t>】</a:t>
            </a:r>
            <a:endParaRPr lang="en-US" sz="3200" dirty="0"/>
          </a:p>
        </p:txBody>
      </p:sp>
    </p:spTree>
    <p:extLst>
      <p:ext uri="{BB962C8B-B14F-4D97-AF65-F5344CB8AC3E}">
        <p14:creationId xmlns:p14="http://schemas.microsoft.com/office/powerpoint/2010/main" val="20530953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Conclusion </a:t>
            </a:r>
            <a:r>
              <a:rPr lang="zh-TW" altLang="en-US" b="1" dirty="0"/>
              <a:t>結</a:t>
            </a:r>
            <a:r>
              <a:rPr lang="zh-TW" altLang="en-US" b="1" dirty="0" smtClean="0"/>
              <a:t>論</a:t>
            </a:r>
            <a:endParaRPr lang="en-US" dirty="0"/>
          </a:p>
        </p:txBody>
      </p:sp>
      <p:sp>
        <p:nvSpPr>
          <p:cNvPr id="3" name="Content Placeholder 2"/>
          <p:cNvSpPr>
            <a:spLocks noGrp="1"/>
          </p:cNvSpPr>
          <p:nvPr>
            <p:ph idx="1"/>
          </p:nvPr>
        </p:nvSpPr>
        <p:spPr/>
        <p:txBody>
          <a:bodyPr>
            <a:normAutofit/>
          </a:bodyPr>
          <a:lstStyle/>
          <a:p>
            <a:r>
              <a:rPr lang="en-US" sz="3200" b="1" baseline="30000" dirty="0"/>
              <a:t>25</a:t>
            </a:r>
            <a:r>
              <a:rPr lang="zh-TW" altLang="en-US" sz="3200" b="1" dirty="0"/>
              <a:t>慈愛的人，你以慈愛待他；完全的人，你以完全待他。</a:t>
            </a:r>
            <a:r>
              <a:rPr lang="en-US" sz="3200" b="1" baseline="30000" dirty="0"/>
              <a:t>26</a:t>
            </a:r>
            <a:r>
              <a:rPr lang="zh-TW" altLang="en-US" sz="3200" b="1" dirty="0"/>
              <a:t>清潔的人，你以清潔待他；乖僻的人，你以彎曲待他。</a:t>
            </a:r>
            <a:r>
              <a:rPr lang="en-US" sz="3200" b="1" baseline="30000" dirty="0"/>
              <a:t>27</a:t>
            </a:r>
            <a:r>
              <a:rPr lang="zh-TW" altLang="en-US" sz="3200" b="1" dirty="0"/>
              <a:t>困苦的百姓，你必拯救；高傲的眼目，你必使他降卑。</a:t>
            </a:r>
            <a:r>
              <a:rPr lang="en-US" altLang="zh-TW" sz="3200" b="1" dirty="0"/>
              <a:t>【</a:t>
            </a:r>
            <a:r>
              <a:rPr lang="zh-TW" altLang="en-US" sz="3200" b="1" dirty="0"/>
              <a:t>詩</a:t>
            </a:r>
            <a:r>
              <a:rPr lang="en-US" sz="3200" b="1" dirty="0"/>
              <a:t> 18:25~27</a:t>
            </a:r>
            <a:r>
              <a:rPr lang="en-US" altLang="zh-TW" sz="3200" b="1" dirty="0"/>
              <a:t>】</a:t>
            </a:r>
            <a:r>
              <a:rPr lang="en-US" sz="3200" b="1" dirty="0"/>
              <a:t/>
            </a:r>
            <a:br>
              <a:rPr lang="en-US" sz="3200" b="1" dirty="0"/>
            </a:br>
            <a:r>
              <a:rPr lang="en-US" sz="3200" b="1" baseline="30000" dirty="0"/>
              <a:t>25</a:t>
            </a:r>
            <a:r>
              <a:rPr lang="en-US" sz="3200" b="1" dirty="0"/>
              <a:t>To the faithful you show yourself faithful, to the blameless you show yourself blameless, </a:t>
            </a:r>
            <a:r>
              <a:rPr lang="en-US" sz="3200" b="1" baseline="30000" dirty="0"/>
              <a:t>26</a:t>
            </a:r>
            <a:r>
              <a:rPr lang="en-US" sz="3200" b="1" dirty="0"/>
              <a:t>to the pure you show yourself pure, but to the crooked you show yourself shrewd. </a:t>
            </a:r>
            <a:r>
              <a:rPr lang="en-US" sz="3200" b="1" baseline="30000" dirty="0"/>
              <a:t>27</a:t>
            </a:r>
            <a:r>
              <a:rPr lang="en-US" sz="3200" b="1" dirty="0"/>
              <a:t>You save the humble but bring low those whose eyes are haughty. </a:t>
            </a:r>
            <a:r>
              <a:rPr lang="en-US" altLang="zh-TW" sz="3200" b="1" dirty="0"/>
              <a:t>【</a:t>
            </a:r>
            <a:r>
              <a:rPr lang="en-US" sz="3200" b="1" dirty="0"/>
              <a:t>Ps 18:25~27</a:t>
            </a:r>
            <a:r>
              <a:rPr lang="en-US" altLang="zh-TW" sz="3200" b="1" dirty="0" smtClean="0"/>
              <a:t>】</a:t>
            </a:r>
            <a:endParaRPr lang="en-US" sz="3200" b="1" dirty="0"/>
          </a:p>
        </p:txBody>
      </p:sp>
    </p:spTree>
    <p:extLst>
      <p:ext uri="{BB962C8B-B14F-4D97-AF65-F5344CB8AC3E}">
        <p14:creationId xmlns:p14="http://schemas.microsoft.com/office/powerpoint/2010/main" val="37841232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b="1" baseline="30000" dirty="0"/>
              <a:t>22</a:t>
            </a:r>
            <a:r>
              <a:rPr lang="zh-TW" altLang="en-US" sz="3200" b="1" dirty="0"/>
              <a:t>那先知來見以色列王，對他說：你當自強，留心怎樣防備；因為到明年這時候，亞蘭王必上來攻擊你。</a:t>
            </a:r>
            <a:r>
              <a:rPr lang="en-US" altLang="zh-TW" sz="3200" b="1" dirty="0"/>
              <a:t>【</a:t>
            </a:r>
            <a:r>
              <a:rPr lang="zh-TW" altLang="en-US" sz="3200" b="1" dirty="0"/>
              <a:t>王上</a:t>
            </a:r>
            <a:r>
              <a:rPr lang="en-US" sz="3200" b="1" dirty="0"/>
              <a:t> 20:22</a:t>
            </a:r>
            <a:r>
              <a:rPr lang="en-US" altLang="zh-TW" sz="3200" b="1" dirty="0"/>
              <a:t>】</a:t>
            </a:r>
            <a:r>
              <a:rPr lang="en-US" sz="3200" b="1" dirty="0"/>
              <a:t/>
            </a:r>
            <a:br>
              <a:rPr lang="en-US" sz="3200" b="1" dirty="0"/>
            </a:br>
            <a:r>
              <a:rPr lang="en-US" sz="3200" b="1" baseline="30000" dirty="0"/>
              <a:t>22</a:t>
            </a:r>
            <a:r>
              <a:rPr lang="en-US" sz="3200" b="1" dirty="0"/>
              <a:t>Afterward, the prophet came to the king of Israel and said, "Strengthen your position and see what must be done, because next spring the king of Aram will attack you again." </a:t>
            </a:r>
            <a:r>
              <a:rPr lang="en-US" altLang="zh-TW" sz="3200" b="1" dirty="0"/>
              <a:t>【</a:t>
            </a:r>
            <a:r>
              <a:rPr lang="en-US" sz="3200" b="1" dirty="0"/>
              <a:t>1King 20:22</a:t>
            </a:r>
            <a:r>
              <a:rPr lang="en-US" altLang="zh-TW" sz="3200" b="1" dirty="0"/>
              <a:t>】</a:t>
            </a:r>
            <a:endParaRPr lang="en-US" sz="3200" b="1" dirty="0"/>
          </a:p>
          <a:p>
            <a:endParaRPr lang="en-US" sz="3200" dirty="0"/>
          </a:p>
        </p:txBody>
      </p:sp>
    </p:spTree>
    <p:extLst>
      <p:ext uri="{BB962C8B-B14F-4D97-AF65-F5344CB8AC3E}">
        <p14:creationId xmlns:p14="http://schemas.microsoft.com/office/powerpoint/2010/main" val="24348139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909320"/>
            <a:ext cx="10515600" cy="5267643"/>
          </a:xfrm>
        </p:spPr>
        <p:txBody>
          <a:bodyPr>
            <a:noAutofit/>
          </a:bodyPr>
          <a:lstStyle/>
          <a:p>
            <a:r>
              <a:rPr lang="en-US" sz="3200" dirty="0">
                <a:solidFill>
                  <a:srgbClr val="FF0000"/>
                </a:solidFill>
              </a:rPr>
              <a:t>3</a:t>
            </a:r>
            <a:r>
              <a:rPr lang="en-US" sz="3200" baseline="30000" dirty="0">
                <a:solidFill>
                  <a:srgbClr val="FF0000"/>
                </a:solidFill>
              </a:rPr>
              <a:t>rd</a:t>
            </a:r>
            <a:r>
              <a:rPr lang="en-US" sz="3200" dirty="0">
                <a:solidFill>
                  <a:srgbClr val="FF0000"/>
                </a:solidFill>
              </a:rPr>
              <a:t> </a:t>
            </a:r>
            <a:r>
              <a:rPr lang="en-US" sz="3200" dirty="0"/>
              <a:t>	</a:t>
            </a:r>
            <a:r>
              <a:rPr lang="en-US" sz="3200" dirty="0" smtClean="0"/>
              <a:t> 	</a:t>
            </a:r>
            <a:r>
              <a:rPr lang="zh-TW" altLang="en-US" sz="3200" dirty="0" smtClean="0"/>
              <a:t>神</a:t>
            </a:r>
            <a:r>
              <a:rPr lang="zh-TW" altLang="en-US" sz="3200" dirty="0"/>
              <a:t>人</a:t>
            </a:r>
            <a:r>
              <a:rPr lang="en-US" sz="3200" dirty="0"/>
              <a:t>/the man of God</a:t>
            </a:r>
          </a:p>
          <a:p>
            <a:r>
              <a:rPr lang="en-US" sz="3200" b="1" baseline="30000" dirty="0"/>
              <a:t>28</a:t>
            </a:r>
            <a:r>
              <a:rPr lang="zh-TW" altLang="en-US" sz="3200" b="1" dirty="0"/>
              <a:t>有　神人來見以色列王，說：耶和華如此說：亞蘭人既說</a:t>
            </a:r>
            <a:r>
              <a:rPr lang="zh-TW" altLang="en-US" sz="3200" b="1" dirty="0" smtClean="0"/>
              <a:t>我</a:t>
            </a:r>
            <a:r>
              <a:rPr lang="en-US" altLang="zh-TW" sz="3200" b="1" dirty="0" smtClean="0"/>
              <a:t> </a:t>
            </a:r>
            <a:r>
              <a:rPr lang="zh-TW" altLang="en-US" sz="3200" b="1" dirty="0" smtClean="0"/>
              <a:t>耶</a:t>
            </a:r>
            <a:r>
              <a:rPr lang="zh-TW" altLang="en-US" sz="3200" b="1" dirty="0"/>
              <a:t>和華是山　神，不是平原的　 神，所以我必將這一大群人都交在你手中，</a:t>
            </a:r>
            <a:r>
              <a:rPr lang="zh-TW" altLang="en-US" sz="3200" b="1" dirty="0">
                <a:solidFill>
                  <a:srgbClr val="FF0000"/>
                </a:solidFill>
              </a:rPr>
              <a:t>你們就知道我是耶和華。</a:t>
            </a:r>
            <a:r>
              <a:rPr lang="en-US" altLang="zh-TW" sz="3200" b="1" dirty="0"/>
              <a:t>【</a:t>
            </a:r>
            <a:r>
              <a:rPr lang="zh-TW" altLang="en-US" sz="3200" b="1" dirty="0"/>
              <a:t>王上</a:t>
            </a:r>
            <a:r>
              <a:rPr lang="en-US" sz="3200" b="1" dirty="0"/>
              <a:t> 20:28</a:t>
            </a:r>
            <a:r>
              <a:rPr lang="en-US" altLang="zh-TW" sz="3200" b="1" dirty="0"/>
              <a:t>】</a:t>
            </a:r>
            <a:r>
              <a:rPr lang="en-US" sz="3200" b="1" dirty="0"/>
              <a:t/>
            </a:r>
            <a:br>
              <a:rPr lang="en-US" sz="3200" b="1" dirty="0"/>
            </a:br>
            <a:r>
              <a:rPr lang="en-US" sz="3200" b="1" baseline="30000" dirty="0"/>
              <a:t>28</a:t>
            </a:r>
            <a:r>
              <a:rPr lang="en-US" sz="3200" b="1" dirty="0"/>
              <a:t>The man of God came up and told the king of Israel, "This is what the LORD says: 'Because the </a:t>
            </a:r>
            <a:r>
              <a:rPr lang="en-US" sz="3200" b="1" dirty="0" err="1"/>
              <a:t>Arameans</a:t>
            </a:r>
            <a:r>
              <a:rPr lang="en-US" sz="3200" b="1" dirty="0"/>
              <a:t> think the LORD is a god of the hills and not a god of the valleys, I will deliver this vast army into your hands, and </a:t>
            </a:r>
            <a:r>
              <a:rPr lang="en-US" sz="3200" b="1" dirty="0">
                <a:solidFill>
                  <a:srgbClr val="FF0000"/>
                </a:solidFill>
              </a:rPr>
              <a:t>you will know that I am the LORD.</a:t>
            </a:r>
            <a:r>
              <a:rPr lang="en-US" sz="3200" b="1" dirty="0"/>
              <a:t>'" </a:t>
            </a:r>
            <a:r>
              <a:rPr lang="en-US" altLang="zh-TW" sz="3200" b="1" dirty="0"/>
              <a:t>【</a:t>
            </a:r>
            <a:r>
              <a:rPr lang="en-US" sz="3200" b="1" dirty="0"/>
              <a:t>1King 20:28</a:t>
            </a:r>
            <a:r>
              <a:rPr lang="en-US" altLang="zh-TW" sz="3200" b="1" dirty="0"/>
              <a:t>】</a:t>
            </a:r>
            <a:endParaRPr lang="en-US" sz="3200" b="1" dirty="0"/>
          </a:p>
          <a:p>
            <a:endParaRPr lang="en-US" sz="3200" dirty="0"/>
          </a:p>
        </p:txBody>
      </p:sp>
    </p:spTree>
    <p:extLst>
      <p:ext uri="{BB962C8B-B14F-4D97-AF65-F5344CB8AC3E}">
        <p14:creationId xmlns:p14="http://schemas.microsoft.com/office/powerpoint/2010/main" val="573104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zh-TW" altLang="en-US" sz="3200" dirty="0" smtClean="0"/>
              <a:t>平面的思考</a:t>
            </a:r>
            <a:r>
              <a:rPr lang="en-US" altLang="zh-TW" sz="3200" dirty="0" smtClean="0"/>
              <a:t>?</a:t>
            </a:r>
            <a:r>
              <a:rPr lang="zh-TW" altLang="en-US" sz="3200" dirty="0" smtClean="0"/>
              <a:t>  </a:t>
            </a:r>
            <a:r>
              <a:rPr lang="en-US" altLang="zh-TW" sz="3200" dirty="0" smtClean="0"/>
              <a:t>2</a:t>
            </a:r>
            <a:r>
              <a:rPr lang="zh-TW" altLang="en-US" sz="3200" dirty="0" smtClean="0"/>
              <a:t> </a:t>
            </a:r>
            <a:r>
              <a:rPr lang="en-US" altLang="zh-TW" sz="3200" dirty="0" smtClean="0"/>
              <a:t>Dimensional Thinking?</a:t>
            </a:r>
          </a:p>
          <a:p>
            <a:endParaRPr lang="en-US" sz="3200" dirty="0"/>
          </a:p>
          <a:p>
            <a:r>
              <a:rPr lang="zh-TW" altLang="en-US" sz="3200" dirty="0" smtClean="0"/>
              <a:t>立體的思考</a:t>
            </a:r>
            <a:r>
              <a:rPr lang="en-US" altLang="zh-TW" sz="3200" dirty="0" smtClean="0"/>
              <a:t>?</a:t>
            </a:r>
            <a:r>
              <a:rPr lang="zh-TW" altLang="en-US" sz="3200" dirty="0" smtClean="0"/>
              <a:t>  </a:t>
            </a:r>
            <a:r>
              <a:rPr lang="en-US" altLang="zh-TW" sz="3200" dirty="0" smtClean="0"/>
              <a:t>3</a:t>
            </a:r>
            <a:r>
              <a:rPr lang="zh-TW" altLang="en-US" sz="3200" dirty="0" smtClean="0"/>
              <a:t> </a:t>
            </a:r>
            <a:r>
              <a:rPr lang="en-US" altLang="zh-TW" sz="3200" dirty="0" smtClean="0"/>
              <a:t>Dimensional Thinking?</a:t>
            </a:r>
            <a:endParaRPr lang="en-US" sz="3200" dirty="0"/>
          </a:p>
        </p:txBody>
      </p:sp>
    </p:spTree>
    <p:extLst>
      <p:ext uri="{BB962C8B-B14F-4D97-AF65-F5344CB8AC3E}">
        <p14:creationId xmlns:p14="http://schemas.microsoft.com/office/powerpoint/2010/main" val="1028767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6200" y="365125"/>
            <a:ext cx="11877040" cy="6360795"/>
          </a:xfrm>
        </p:spPr>
        <p:txBody>
          <a:bodyPr>
            <a:noAutofit/>
          </a:bodyPr>
          <a:lstStyle/>
          <a:p>
            <a:r>
              <a:rPr lang="en-US" sz="3200" b="1" baseline="30000" dirty="0"/>
              <a:t>1</a:t>
            </a:r>
            <a:r>
              <a:rPr lang="zh-TW" altLang="en-US" sz="3200" b="1" dirty="0"/>
              <a:t>亞蘭國和以色列國三年沒有爭戰。</a:t>
            </a:r>
            <a:r>
              <a:rPr lang="en-US" sz="3200" b="1" baseline="30000" dirty="0"/>
              <a:t>2</a:t>
            </a:r>
            <a:r>
              <a:rPr lang="zh-TW" altLang="en-US" sz="3200" b="1" dirty="0"/>
              <a:t>到第三年，猶大王約沙法下去見以色列王。</a:t>
            </a:r>
            <a:r>
              <a:rPr lang="en-US" sz="3200" b="1" baseline="30000" dirty="0"/>
              <a:t>3</a:t>
            </a:r>
            <a:r>
              <a:rPr lang="zh-TW" altLang="en-US" sz="3200" b="1" dirty="0"/>
              <a:t>以色列王對臣僕說：你們不知道基列的拉末是屬我們的麼？我們豈可靜坐不動，不從亞蘭王手裡奪回來麼？</a:t>
            </a:r>
            <a:r>
              <a:rPr lang="en-US" sz="3200" b="1" baseline="30000" dirty="0"/>
              <a:t>4</a:t>
            </a:r>
            <a:r>
              <a:rPr lang="zh-TW" altLang="en-US" sz="3200" b="1" dirty="0"/>
              <a:t>亞哈問約沙法說：你肯同我去攻取基列的拉末嗎？約沙法對以色列王說：你我不分彼此，我的民與你的民一樣，我的馬與你的馬一樣</a:t>
            </a:r>
            <a:r>
              <a:rPr lang="zh-TW" altLang="en-US" sz="3200" b="1" dirty="0" smtClean="0"/>
              <a:t>。</a:t>
            </a:r>
            <a:r>
              <a:rPr lang="en-US" altLang="zh-TW" sz="3200" b="1" dirty="0" smtClean="0"/>
              <a:t>【</a:t>
            </a:r>
            <a:r>
              <a:rPr lang="zh-TW" altLang="en-US" sz="3200" b="1" dirty="0"/>
              <a:t>王上</a:t>
            </a:r>
            <a:r>
              <a:rPr lang="en-US" sz="3200" b="1" dirty="0"/>
              <a:t> </a:t>
            </a:r>
            <a:r>
              <a:rPr lang="en-US" sz="3200" b="1" dirty="0" smtClean="0"/>
              <a:t>22:1~4</a:t>
            </a:r>
            <a:r>
              <a:rPr lang="en-US" altLang="zh-TW" sz="3200" b="1" dirty="0" smtClean="0"/>
              <a:t>】</a:t>
            </a:r>
            <a:r>
              <a:rPr lang="en-US" sz="3200" b="1" dirty="0"/>
              <a:t/>
            </a:r>
            <a:br>
              <a:rPr lang="en-US" sz="3200" b="1" dirty="0"/>
            </a:br>
            <a:r>
              <a:rPr lang="en-US" sz="3200" b="1" baseline="30000" dirty="0"/>
              <a:t>1</a:t>
            </a:r>
            <a:r>
              <a:rPr lang="en-US" sz="3200" b="1" dirty="0"/>
              <a:t>For three years there was no war between Aram and Israel. </a:t>
            </a:r>
            <a:r>
              <a:rPr lang="en-US" sz="3200" b="1" baseline="30000" dirty="0"/>
              <a:t>2</a:t>
            </a:r>
            <a:r>
              <a:rPr lang="en-US" sz="3200" b="1" dirty="0"/>
              <a:t>But in the third year Jehoshaphat king of Judah went down to see the king of Israel. </a:t>
            </a:r>
            <a:r>
              <a:rPr lang="en-US" sz="3200" b="1" baseline="30000" dirty="0"/>
              <a:t>3</a:t>
            </a:r>
            <a:r>
              <a:rPr lang="en-US" sz="3200" b="1" dirty="0"/>
              <a:t>The king of Israel had said to his officials, "Don't you know that </a:t>
            </a:r>
            <a:r>
              <a:rPr lang="en-US" sz="3200" b="1" dirty="0" err="1"/>
              <a:t>Ramoth</a:t>
            </a:r>
            <a:r>
              <a:rPr lang="en-US" sz="3200" b="1" dirty="0"/>
              <a:t> Gilead belongs to us and yet we are doing nothing to retake it from the king of Aram?" </a:t>
            </a:r>
            <a:r>
              <a:rPr lang="en-US" sz="3200" b="1" baseline="30000" dirty="0"/>
              <a:t>4</a:t>
            </a:r>
            <a:r>
              <a:rPr lang="en-US" sz="3200" b="1" dirty="0"/>
              <a:t>So he asked Jehoshaphat, "Will you go with me to fight against </a:t>
            </a:r>
            <a:r>
              <a:rPr lang="en-US" sz="3200" b="1" dirty="0" err="1"/>
              <a:t>Ramoth</a:t>
            </a:r>
            <a:r>
              <a:rPr lang="en-US" sz="3200" b="1" dirty="0"/>
              <a:t> Gilead?" Jehoshaphat replied to the king of Israel, "I am as you are, my people as your people, my horses as your horses." </a:t>
            </a:r>
            <a:r>
              <a:rPr lang="en-US" altLang="zh-TW" sz="3200" b="1" dirty="0" smtClean="0"/>
              <a:t>【</a:t>
            </a:r>
            <a:r>
              <a:rPr lang="en-US" sz="3200" b="1" dirty="0"/>
              <a:t>1King </a:t>
            </a:r>
            <a:r>
              <a:rPr lang="en-US" sz="3200" b="1" dirty="0" smtClean="0"/>
              <a:t>22:1~4</a:t>
            </a:r>
            <a:r>
              <a:rPr lang="en-US" altLang="zh-TW" sz="3200" b="1" dirty="0" smtClean="0"/>
              <a:t>】</a:t>
            </a:r>
            <a:endParaRPr lang="en-US" sz="3200" b="1" dirty="0"/>
          </a:p>
          <a:p>
            <a:endParaRPr lang="en-US" sz="3200" dirty="0"/>
          </a:p>
        </p:txBody>
      </p:sp>
    </p:spTree>
    <p:extLst>
      <p:ext uri="{BB962C8B-B14F-4D97-AF65-F5344CB8AC3E}">
        <p14:creationId xmlns:p14="http://schemas.microsoft.com/office/powerpoint/2010/main" val="24106299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379730"/>
            <a:ext cx="10688320" cy="5253356"/>
          </a:xfrm>
        </p:spPr>
        <p:txBody>
          <a:bodyPr>
            <a:normAutofit/>
          </a:bodyPr>
          <a:lstStyle/>
          <a:p>
            <a:r>
              <a:rPr lang="en-US" sz="3200" b="1" baseline="30000" dirty="0" smtClean="0"/>
              <a:t>5</a:t>
            </a:r>
            <a:r>
              <a:rPr lang="zh-TW" altLang="en-US" sz="3200" b="1" dirty="0"/>
              <a:t>約沙法對以色列王說：請你先求問耶和華。</a:t>
            </a:r>
            <a:r>
              <a:rPr lang="en-US" sz="3200" b="1" baseline="30000" dirty="0"/>
              <a:t>6</a:t>
            </a:r>
            <a:r>
              <a:rPr lang="zh-TW" altLang="en-US" sz="3200" b="1" dirty="0"/>
              <a:t>於是以色列王招聚先知，約有四百人，問他們說：我上去攻取基列的拉末可以不可以？他們說：可以上去，因為主必將那城交在王的手裡。</a:t>
            </a:r>
            <a:r>
              <a:rPr lang="en-US" altLang="zh-TW" sz="3200" b="1" dirty="0"/>
              <a:t>【</a:t>
            </a:r>
            <a:r>
              <a:rPr lang="zh-TW" altLang="en-US" sz="3200" b="1" dirty="0"/>
              <a:t>王上</a:t>
            </a:r>
            <a:r>
              <a:rPr lang="en-US" sz="3200" b="1" dirty="0"/>
              <a:t> </a:t>
            </a:r>
            <a:r>
              <a:rPr lang="en-US" sz="3200" b="1" dirty="0" smtClean="0"/>
              <a:t>22:5~6</a:t>
            </a:r>
            <a:r>
              <a:rPr lang="en-US" altLang="zh-TW" sz="3200" b="1" dirty="0"/>
              <a:t>】</a:t>
            </a:r>
            <a:r>
              <a:rPr lang="en-US" sz="3200" b="1" dirty="0"/>
              <a:t/>
            </a:r>
            <a:br>
              <a:rPr lang="en-US" sz="3200" b="1" dirty="0"/>
            </a:br>
            <a:r>
              <a:rPr lang="en-US" sz="3200" b="1" baseline="30000" dirty="0" smtClean="0"/>
              <a:t>5</a:t>
            </a:r>
            <a:r>
              <a:rPr lang="en-US" sz="3200" b="1" dirty="0" smtClean="0"/>
              <a:t>But </a:t>
            </a:r>
            <a:r>
              <a:rPr lang="en-US" sz="3200" b="1" dirty="0"/>
              <a:t>Jehoshaphat also said to the king of Israel, "First seek the counsel of the LORD." </a:t>
            </a:r>
            <a:r>
              <a:rPr lang="en-US" sz="3200" b="1" baseline="30000" dirty="0"/>
              <a:t>6</a:t>
            </a:r>
            <a:r>
              <a:rPr lang="en-US" sz="3200" b="1" dirty="0"/>
              <a:t>So the king of Israel brought together the prophets--about four hundred men--and asked them, "Shall I go to war against </a:t>
            </a:r>
            <a:r>
              <a:rPr lang="en-US" sz="3200" b="1" dirty="0" err="1"/>
              <a:t>Ramoth</a:t>
            </a:r>
            <a:r>
              <a:rPr lang="en-US" sz="3200" b="1" dirty="0"/>
              <a:t> Gilead, or shall I refrain?" "Go," they answered, "for the Lord will give it into the king's hand." </a:t>
            </a:r>
            <a:r>
              <a:rPr lang="en-US" altLang="zh-TW" sz="3200" b="1" dirty="0"/>
              <a:t>【</a:t>
            </a:r>
            <a:r>
              <a:rPr lang="en-US" sz="3200" b="1" dirty="0"/>
              <a:t>1King </a:t>
            </a:r>
            <a:r>
              <a:rPr lang="en-US" sz="3200" b="1" dirty="0" smtClean="0"/>
              <a:t>22:5~6</a:t>
            </a:r>
            <a:r>
              <a:rPr lang="en-US" altLang="zh-TW" sz="3200" b="1" dirty="0"/>
              <a:t>】</a:t>
            </a:r>
            <a:endParaRPr lang="en-US" sz="3200" b="1" dirty="0"/>
          </a:p>
          <a:p>
            <a:endParaRPr lang="en-US" sz="3200" dirty="0"/>
          </a:p>
        </p:txBody>
      </p:sp>
    </p:spTree>
    <p:extLst>
      <p:ext uri="{BB962C8B-B14F-4D97-AF65-F5344CB8AC3E}">
        <p14:creationId xmlns:p14="http://schemas.microsoft.com/office/powerpoint/2010/main" val="36308998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zh-TW" altLang="en-US" sz="3200" dirty="0"/>
              <a:t>一個尋求神的人</a:t>
            </a:r>
            <a:r>
              <a:rPr lang="en-US" sz="3200" dirty="0"/>
              <a:t>, </a:t>
            </a:r>
            <a:r>
              <a:rPr lang="zh-TW" altLang="en-US" sz="3200" dirty="0"/>
              <a:t>其實是很有福的</a:t>
            </a:r>
            <a:r>
              <a:rPr lang="en-US" sz="3200" dirty="0"/>
              <a:t>, </a:t>
            </a:r>
            <a:r>
              <a:rPr lang="zh-TW" altLang="en-US" sz="3200" dirty="0"/>
              <a:t>但是習慣不把榮耀歸給神的人</a:t>
            </a:r>
            <a:r>
              <a:rPr lang="en-US" sz="3200" dirty="0"/>
              <a:t>, </a:t>
            </a:r>
            <a:r>
              <a:rPr lang="zh-TW" altLang="en-US" sz="3200" dirty="0"/>
              <a:t>卻是很不容易的一件事情</a:t>
            </a:r>
            <a:r>
              <a:rPr lang="en-US" sz="3200" dirty="0" smtClean="0"/>
              <a:t>.</a:t>
            </a:r>
          </a:p>
          <a:p>
            <a:endParaRPr lang="en-US" sz="3200" dirty="0"/>
          </a:p>
          <a:p>
            <a:r>
              <a:rPr lang="en-US" sz="3200" dirty="0" smtClean="0"/>
              <a:t>It is a blessed thing to seek after God.  But it is a very difficult thing for those who like to take the glory for himself.</a:t>
            </a:r>
            <a:endParaRPr lang="en-US" sz="3200" dirty="0"/>
          </a:p>
        </p:txBody>
      </p:sp>
    </p:spTree>
    <p:extLst>
      <p:ext uri="{BB962C8B-B14F-4D97-AF65-F5344CB8AC3E}">
        <p14:creationId xmlns:p14="http://schemas.microsoft.com/office/powerpoint/2010/main" val="12543621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I. Will </a:t>
            </a:r>
            <a:r>
              <a:rPr lang="en-US" b="1" dirty="0" smtClean="0"/>
              <a:t>you let God in your? </a:t>
            </a:r>
            <a:br>
              <a:rPr lang="en-US" b="1" dirty="0" smtClean="0"/>
            </a:br>
            <a:r>
              <a:rPr lang="zh-TW" altLang="en-US" b="1" dirty="0" smtClean="0"/>
              <a:t>你讓神參與你</a:t>
            </a:r>
            <a:r>
              <a:rPr lang="zh-TW" altLang="en-US" b="1" dirty="0"/>
              <a:t>計</a:t>
            </a:r>
            <a:r>
              <a:rPr lang="zh-TW" altLang="en-US" b="1" dirty="0" smtClean="0"/>
              <a:t>畫嗎</a:t>
            </a:r>
            <a:r>
              <a:rPr lang="en-US" b="1" dirty="0" smtClean="0"/>
              <a:t>(</a:t>
            </a:r>
            <a:r>
              <a:rPr lang="en-US" b="1" dirty="0"/>
              <a:t>22:7-12</a:t>
            </a:r>
            <a:r>
              <a:rPr lang="en-US" b="1" dirty="0" smtClean="0"/>
              <a:t>)?</a:t>
            </a:r>
            <a:endParaRPr lang="en-US" dirty="0"/>
          </a:p>
        </p:txBody>
      </p:sp>
      <p:sp>
        <p:nvSpPr>
          <p:cNvPr id="3" name="Content Placeholder 2"/>
          <p:cNvSpPr>
            <a:spLocks noGrp="1"/>
          </p:cNvSpPr>
          <p:nvPr>
            <p:ph idx="1"/>
          </p:nvPr>
        </p:nvSpPr>
        <p:spPr/>
        <p:txBody>
          <a:bodyPr>
            <a:normAutofit/>
          </a:bodyPr>
          <a:lstStyle/>
          <a:p>
            <a:r>
              <a:rPr lang="en-US" sz="3200" b="1" baseline="30000" dirty="0"/>
              <a:t>7</a:t>
            </a:r>
            <a:r>
              <a:rPr lang="zh-TW" altLang="en-US" sz="3200" b="1" dirty="0"/>
              <a:t>約沙法說：這裡不是還有耶和華的先知，我們可以求問他麼？</a:t>
            </a:r>
            <a:r>
              <a:rPr lang="en-US" altLang="zh-TW" sz="3200" b="1" dirty="0"/>
              <a:t>【</a:t>
            </a:r>
            <a:r>
              <a:rPr lang="zh-TW" altLang="en-US" sz="3200" b="1" dirty="0"/>
              <a:t>王上</a:t>
            </a:r>
            <a:r>
              <a:rPr lang="en-US" sz="3200" b="1" dirty="0"/>
              <a:t> 22:7</a:t>
            </a:r>
            <a:r>
              <a:rPr lang="en-US" altLang="zh-TW" sz="3200" b="1" dirty="0"/>
              <a:t>】</a:t>
            </a:r>
            <a:r>
              <a:rPr lang="en-US" sz="3200" b="1" dirty="0"/>
              <a:t/>
            </a:r>
            <a:br>
              <a:rPr lang="en-US" sz="3200" b="1" dirty="0"/>
            </a:br>
            <a:r>
              <a:rPr lang="en-US" sz="3200" b="1" baseline="30000" dirty="0"/>
              <a:t>7</a:t>
            </a:r>
            <a:r>
              <a:rPr lang="en-US" sz="3200" b="1" dirty="0"/>
              <a:t>But Jehoshaphat asked, "Is there not a prophet of the LORD here whom we can inquire of?" </a:t>
            </a:r>
            <a:r>
              <a:rPr lang="en-US" altLang="zh-TW" sz="3200" b="1" dirty="0"/>
              <a:t>【</a:t>
            </a:r>
            <a:r>
              <a:rPr lang="en-US" sz="3200" b="1" dirty="0"/>
              <a:t>1King 22:7</a:t>
            </a:r>
            <a:r>
              <a:rPr lang="en-US" altLang="zh-TW" sz="3200" b="1" dirty="0"/>
              <a:t>】</a:t>
            </a:r>
            <a:endParaRPr lang="en-US" sz="3200" b="1" dirty="0"/>
          </a:p>
          <a:p>
            <a:endParaRPr lang="en-US" sz="3200" dirty="0"/>
          </a:p>
        </p:txBody>
      </p:sp>
    </p:spTree>
    <p:extLst>
      <p:ext uri="{BB962C8B-B14F-4D97-AF65-F5344CB8AC3E}">
        <p14:creationId xmlns:p14="http://schemas.microsoft.com/office/powerpoint/2010/main" val="2760355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TotalTime>
  <Words>2769</Words>
  <Application>Microsoft Office PowerPoint</Application>
  <PresentationFormat>Widescreen</PresentationFormat>
  <Paragraphs>53</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新細明體</vt:lpstr>
      <vt:lpstr>Arial</vt:lpstr>
      <vt:lpstr>Calibri</vt:lpstr>
      <vt:lpstr>Calibri Light</vt:lpstr>
      <vt:lpstr>Office Theme</vt:lpstr>
      <vt:lpstr>To the Crooked You Show Yourself Shrewd 乖僻的人你以彎曲待他</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 Will you let God in your?  你讓神參與你計畫嗎(22:7-12)?</vt:lpstr>
      <vt:lpstr>PowerPoint Presentation</vt:lpstr>
      <vt:lpstr>PowerPoint Presentation</vt:lpstr>
      <vt:lpstr>PowerPoint Presentation</vt:lpstr>
      <vt:lpstr>II. God’s will is not hard to know. 神的旨意並不難知道 (vv. 13-18).</vt:lpstr>
      <vt:lpstr>PowerPoint Presentation</vt:lpstr>
      <vt:lpstr>PowerPoint Presentation</vt:lpstr>
      <vt:lpstr>III. To the Crooked You Show Yourself Shrewd. 乖僻的你以彎曲待他</vt:lpstr>
      <vt:lpstr>PowerPoint Presentation</vt:lpstr>
      <vt:lpstr>PowerPoint Presentation</vt:lpstr>
      <vt:lpstr>PowerPoint Presentation</vt:lpstr>
      <vt:lpstr>PowerPoint Presentation</vt:lpstr>
      <vt:lpstr>PowerPoint Presentation</vt:lpstr>
      <vt:lpstr>III. To the Crooked You Show Yourself Shrewd. 乖僻的你以彎曲待他</vt:lpstr>
      <vt:lpstr>Example 1 / 例1</vt:lpstr>
      <vt:lpstr>Example 1 / 例1</vt:lpstr>
      <vt:lpstr>Example 2 / 例2</vt:lpstr>
      <vt:lpstr>Example 2 / 例2</vt:lpstr>
      <vt:lpstr>PowerPoint Presentation</vt:lpstr>
      <vt:lpstr>Conclusion 結論</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the Crooked You Show Yourself Shrewd 乖僻的人你以彎曲待他</dc:title>
  <dc:creator>ADVENT Taiwan</dc:creator>
  <cp:lastModifiedBy>Phoebe Lee</cp:lastModifiedBy>
  <cp:revision>21</cp:revision>
  <dcterms:created xsi:type="dcterms:W3CDTF">2018-05-20T04:15:51Z</dcterms:created>
  <dcterms:modified xsi:type="dcterms:W3CDTF">2018-05-20T20:27:46Z</dcterms:modified>
</cp:coreProperties>
</file>