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9D78-B992-499D-86A2-8670A2791B3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CD40-2C80-4EF6-9C6D-852A55F4B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1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9D78-B992-499D-86A2-8670A2791B3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CD40-2C80-4EF6-9C6D-852A55F4B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3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9D78-B992-499D-86A2-8670A2791B3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CD40-2C80-4EF6-9C6D-852A55F4B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7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9D78-B992-499D-86A2-8670A2791B3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CD40-2C80-4EF6-9C6D-852A55F4B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5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9D78-B992-499D-86A2-8670A2791B3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CD40-2C80-4EF6-9C6D-852A55F4B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9D78-B992-499D-86A2-8670A2791B3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CD40-2C80-4EF6-9C6D-852A55F4B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3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9D78-B992-499D-86A2-8670A2791B3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CD40-2C80-4EF6-9C6D-852A55F4B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9D78-B992-499D-86A2-8670A2791B3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CD40-2C80-4EF6-9C6D-852A55F4B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7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9D78-B992-499D-86A2-8670A2791B3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CD40-2C80-4EF6-9C6D-852A55F4B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9D78-B992-499D-86A2-8670A2791B3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CD40-2C80-4EF6-9C6D-852A55F4B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1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9D78-B992-499D-86A2-8670A2791B3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CD40-2C80-4EF6-9C6D-852A55F4B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C9D78-B992-499D-86A2-8670A2791B3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CD40-2C80-4EF6-9C6D-852A55F4B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3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98423"/>
          </a:xfrm>
        </p:spPr>
        <p:txBody>
          <a:bodyPr/>
          <a:lstStyle/>
          <a:p>
            <a:r>
              <a:rPr lang="en-US" dirty="0" smtClean="0"/>
              <a:t>Members of One Another</a:t>
            </a:r>
            <a:br>
              <a:rPr lang="en-US" dirty="0" smtClean="0"/>
            </a:br>
            <a:r>
              <a:rPr lang="zh-TW" altLang="en-US" dirty="0"/>
              <a:t>互</a:t>
            </a:r>
            <a:r>
              <a:rPr lang="zh-TW" altLang="en-US" dirty="0" smtClean="0"/>
              <a:t>為肢</a:t>
            </a:r>
            <a:r>
              <a:rPr lang="zh-TW" altLang="en-US" dirty="0"/>
              <a:t>體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TW" sz="3200" dirty="0" smtClean="0"/>
              <a:t>7/1/2018</a:t>
            </a:r>
          </a:p>
          <a:p>
            <a:r>
              <a:rPr lang="en-US" altLang="zh-TW" sz="3200" dirty="0" smtClean="0"/>
              <a:t>BOLGPC</a:t>
            </a:r>
            <a:r>
              <a:rPr lang="zh-TW" altLang="en-US" sz="3200" dirty="0" smtClean="0"/>
              <a:t> 爾</a:t>
            </a:r>
            <a:r>
              <a:rPr lang="zh-TW" altLang="en-US" sz="3200" dirty="0"/>
              <a:t>灣大公園靈</a:t>
            </a:r>
            <a:r>
              <a:rPr lang="zh-TW" altLang="en-US" sz="3200" dirty="0" smtClean="0"/>
              <a:t>糧堂</a:t>
            </a:r>
            <a:endParaRPr lang="en-US" altLang="zh-TW" sz="3200" dirty="0" smtClean="0"/>
          </a:p>
          <a:p>
            <a:r>
              <a:rPr lang="en-US" altLang="zh-TW" sz="3200" dirty="0" smtClean="0"/>
              <a:t>Rev. Joseph Chang</a:t>
            </a:r>
            <a:r>
              <a:rPr lang="zh-TW" altLang="en-US" sz="3200" dirty="0" smtClean="0"/>
              <a:t> 張玉明牧師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63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aseline="30000" dirty="0"/>
              <a:t>21</a:t>
            </a:r>
            <a:r>
              <a:rPr lang="zh-TW" altLang="en-US" sz="3600" dirty="0"/>
              <a:t>眼不能對手說：我用不著你；頭也不能對腳說：我用不著你。</a:t>
            </a:r>
            <a:r>
              <a:rPr lang="en-US" altLang="zh-TW" sz="3600" dirty="0"/>
              <a:t>【</a:t>
            </a:r>
            <a:r>
              <a:rPr lang="zh-TW" altLang="en-US" sz="3600" dirty="0"/>
              <a:t>林前</a:t>
            </a:r>
            <a:r>
              <a:rPr lang="en-US" sz="3600" dirty="0"/>
              <a:t> 12:21</a:t>
            </a:r>
            <a:r>
              <a:rPr lang="en-US" altLang="zh-TW" sz="3600" dirty="0"/>
              <a:t>】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 smtClean="0"/>
          </a:p>
          <a:p>
            <a:r>
              <a:rPr lang="en-US" sz="3600" baseline="30000" dirty="0" smtClean="0"/>
              <a:t>21</a:t>
            </a:r>
            <a:r>
              <a:rPr lang="en-US" sz="3600" dirty="0" smtClean="0"/>
              <a:t>The </a:t>
            </a:r>
            <a:r>
              <a:rPr lang="en-US" sz="3600" dirty="0"/>
              <a:t>eye cannot say to the hand, "I don't need you!" And the head cannot say to the feet, "I don't need you!" </a:t>
            </a:r>
            <a:r>
              <a:rPr lang="en-US" altLang="zh-TW" sz="3600" dirty="0"/>
              <a:t>【</a:t>
            </a:r>
            <a:r>
              <a:rPr lang="en-US" sz="3600" dirty="0"/>
              <a:t>1Cor 12:21</a:t>
            </a:r>
            <a:r>
              <a:rPr lang="en-US" altLang="zh-TW" sz="3600" dirty="0"/>
              <a:t>】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60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1437" y="187810"/>
            <a:ext cx="5901791" cy="64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II. Humility yet in mutual need.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zh-TW" altLang="en-US" dirty="0" smtClean="0"/>
              <a:t>謙</a:t>
            </a:r>
            <a:r>
              <a:rPr lang="zh-TW" altLang="en-US" dirty="0"/>
              <a:t>卑但是卻是彼此需要的服事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“I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exist to serve you.” / “</a:t>
            </a:r>
            <a:r>
              <a:rPr lang="zh-TW" altLang="en-US" sz="3200" dirty="0" smtClean="0"/>
              <a:t>我</a:t>
            </a:r>
            <a:r>
              <a:rPr lang="zh-TW" altLang="en-US" sz="3200" dirty="0"/>
              <a:t>是為服事你而存在的</a:t>
            </a:r>
            <a:r>
              <a:rPr lang="en-US" sz="3200" dirty="0"/>
              <a:t>”. </a:t>
            </a:r>
            <a:r>
              <a:rPr lang="en-US" sz="3200" dirty="0" smtClean="0"/>
              <a:t>?</a:t>
            </a:r>
          </a:p>
          <a:p>
            <a:endParaRPr lang="en-US" sz="3200" dirty="0"/>
          </a:p>
          <a:p>
            <a:r>
              <a:rPr lang="en-US" sz="3200" dirty="0" smtClean="0"/>
              <a:t>“You exist to serve me”</a:t>
            </a:r>
            <a:r>
              <a:rPr lang="zh-TW" altLang="en-US" sz="3200" dirty="0"/>
              <a:t>你是為服事我而存在的</a:t>
            </a:r>
            <a:r>
              <a:rPr lang="en-US" sz="3200" dirty="0" smtClean="0"/>
              <a:t>” ?</a:t>
            </a:r>
          </a:p>
          <a:p>
            <a:endParaRPr lang="en-US" sz="3200" dirty="0"/>
          </a:p>
          <a:p>
            <a:r>
              <a:rPr lang="en-US" sz="3200" dirty="0" smtClean="0"/>
              <a:t>What is humility? </a:t>
            </a:r>
            <a:r>
              <a:rPr lang="zh-TW" altLang="en-US" sz="3200" dirty="0" smtClean="0"/>
              <a:t>甚麼是謙卑</a:t>
            </a:r>
            <a:r>
              <a:rPr lang="en-US" altLang="zh-TW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190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Mr. America </a:t>
            </a:r>
            <a:r>
              <a:rPr lang="zh-TW" altLang="en-US" dirty="0" smtClean="0"/>
              <a:t>美國健美先生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100" y="1690688"/>
            <a:ext cx="3748674" cy="4921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332" y="1818268"/>
            <a:ext cx="6155826" cy="46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5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Mr. America </a:t>
            </a:r>
            <a:r>
              <a:rPr lang="zh-TW" altLang="en-US" dirty="0" smtClean="0"/>
              <a:t>美國健美先生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4229" y="1846412"/>
            <a:ext cx="8044542" cy="45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III. Unity in Christ </a:t>
            </a:r>
            <a:r>
              <a:rPr lang="zh-TW" altLang="en-US" dirty="0"/>
              <a:t>在基督裡面的合</a:t>
            </a:r>
            <a:r>
              <a:rPr lang="zh-TW" altLang="en-US" dirty="0" smtClean="0"/>
              <a:t>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3200" dirty="0" smtClean="0"/>
              <a:t>We ask a bride: Why adorn yourself? </a:t>
            </a:r>
          </a:p>
          <a:p>
            <a:r>
              <a:rPr lang="zh-TW" altLang="en-US" sz="3200" dirty="0" smtClean="0"/>
              <a:t>讓我們問一個漂亮的新娘</a:t>
            </a:r>
            <a:r>
              <a:rPr lang="en-US" altLang="zh-TW" sz="3200" dirty="0" smtClean="0"/>
              <a:t>:</a:t>
            </a:r>
            <a:r>
              <a:rPr lang="zh-TW" altLang="en-US" sz="3200" dirty="0"/>
              <a:t> </a:t>
            </a:r>
            <a:r>
              <a:rPr lang="en-US" altLang="zh-TW" sz="3200" dirty="0" smtClean="0"/>
              <a:t>“</a:t>
            </a:r>
            <a:r>
              <a:rPr lang="zh-TW" altLang="en-US" sz="3200" dirty="0" smtClean="0"/>
              <a:t>為什麼打扮</a:t>
            </a:r>
            <a:r>
              <a:rPr lang="en-US" altLang="zh-TW" sz="3200" dirty="0" smtClean="0"/>
              <a:t>?”</a:t>
            </a:r>
          </a:p>
          <a:p>
            <a:endParaRPr lang="en-US" sz="3200" dirty="0"/>
          </a:p>
          <a:p>
            <a:r>
              <a:rPr lang="en-US" sz="3200" dirty="0" smtClean="0"/>
              <a:t>To keep my own name</a:t>
            </a:r>
            <a:r>
              <a:rPr lang="en-US" sz="3200" dirty="0" smtClean="0">
                <a:sym typeface="Wingdings" panose="05000000000000000000" pitchFamily="2" charset="2"/>
              </a:rPr>
              <a:t> Miss Universe.</a:t>
            </a:r>
          </a:p>
          <a:p>
            <a:r>
              <a:rPr lang="zh-TW" altLang="en-US" sz="3200" dirty="0" smtClean="0">
                <a:sym typeface="Wingdings" panose="05000000000000000000" pitchFamily="2" charset="2"/>
              </a:rPr>
              <a:t>保有自己的名字</a:t>
            </a:r>
            <a:r>
              <a:rPr lang="en-US" altLang="zh-TW" sz="3200" dirty="0" smtClean="0">
                <a:sym typeface="Wingdings" panose="05000000000000000000" pitchFamily="2" charset="2"/>
              </a:rPr>
              <a:t></a:t>
            </a:r>
            <a:r>
              <a:rPr lang="zh-TW" altLang="en-US" sz="3200" dirty="0" smtClean="0">
                <a:sym typeface="Wingdings" panose="05000000000000000000" pitchFamily="2" charset="2"/>
              </a:rPr>
              <a:t> 世界小姐</a:t>
            </a:r>
            <a:r>
              <a:rPr lang="en-US" altLang="zh-TW" sz="3200" dirty="0" smtClean="0">
                <a:sym typeface="Wingdings" panose="05000000000000000000" pitchFamily="2" charset="2"/>
              </a:rPr>
              <a:t>.</a:t>
            </a:r>
          </a:p>
          <a:p>
            <a:endParaRPr lang="en-US" sz="3200" dirty="0">
              <a:sym typeface="Wingdings" panose="05000000000000000000" pitchFamily="2" charset="2"/>
            </a:endParaRPr>
          </a:p>
          <a:p>
            <a:r>
              <a:rPr lang="en-US" altLang="zh-TW" sz="3200" dirty="0" smtClean="0">
                <a:sym typeface="Wingdings" panose="05000000000000000000" pitchFamily="2" charset="2"/>
              </a:rPr>
              <a:t>To change my name Mrs. Christ</a:t>
            </a:r>
          </a:p>
          <a:p>
            <a:r>
              <a:rPr lang="zh-TW" altLang="en-US" sz="3200" dirty="0" smtClean="0">
                <a:sym typeface="Wingdings" panose="05000000000000000000" pitchFamily="2" charset="2"/>
              </a:rPr>
              <a:t>改變自己的名字</a:t>
            </a:r>
            <a:r>
              <a:rPr lang="en-US" altLang="zh-TW" sz="3200" dirty="0" smtClean="0">
                <a:sym typeface="Wingdings" panose="05000000000000000000" pitchFamily="2" charset="2"/>
              </a:rPr>
              <a:t></a:t>
            </a:r>
            <a:r>
              <a:rPr lang="zh-TW" altLang="en-US" sz="3200" dirty="0" smtClean="0">
                <a:sym typeface="Wingdings" panose="05000000000000000000" pitchFamily="2" charset="2"/>
              </a:rPr>
              <a:t> 基督的新婦</a:t>
            </a:r>
            <a:r>
              <a:rPr lang="en-US" altLang="zh-TW" sz="3200" dirty="0" smtClean="0">
                <a:sym typeface="Wingdings" panose="05000000000000000000" pitchFamily="2" charset="2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499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730" y="321128"/>
            <a:ext cx="11049214" cy="45930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9943" y="5301343"/>
            <a:ext cx="141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/>
              <a:t>幹細胞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32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baseline="30000" dirty="0"/>
              <a:t>9</a:t>
            </a:r>
            <a:r>
              <a:rPr lang="zh-TW" altLang="en-US" sz="3200" b="1" dirty="0"/>
              <a:t>不要自己心裡說：有亞伯拉罕為我們的祖宗。我告訴你們，神能從這些石頭中給亞伯拉罕興起子孫來。</a:t>
            </a:r>
            <a:r>
              <a:rPr lang="en-US" altLang="zh-TW" sz="3200" b="1" dirty="0"/>
              <a:t>【</a:t>
            </a:r>
            <a:r>
              <a:rPr lang="zh-TW" altLang="en-US" sz="3200" b="1" dirty="0"/>
              <a:t>太</a:t>
            </a:r>
            <a:r>
              <a:rPr lang="en-US" sz="3200" b="1" dirty="0"/>
              <a:t> 3:9</a:t>
            </a:r>
            <a:r>
              <a:rPr lang="en-US" altLang="zh-TW" sz="3200" b="1" dirty="0"/>
              <a:t>】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baseline="30000" dirty="0"/>
              <a:t>9</a:t>
            </a:r>
            <a:r>
              <a:rPr lang="en-US" sz="3200" b="1" dirty="0"/>
              <a:t>And do not think you can say to yourselves, 'We have Abraham as our father.' I tell you that out of these stones God can raise up children for Abraham. </a:t>
            </a:r>
            <a:r>
              <a:rPr lang="en-US" altLang="zh-TW" sz="3200" b="1" dirty="0"/>
              <a:t>【</a:t>
            </a:r>
            <a:r>
              <a:rPr lang="en-US" sz="3200" b="1" dirty="0"/>
              <a:t>Matt 3:9</a:t>
            </a:r>
            <a:r>
              <a:rPr lang="en-US" altLang="zh-TW" sz="3200" b="1" dirty="0"/>
              <a:t>】</a:t>
            </a:r>
            <a:endParaRPr lang="en-US" sz="32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baseline="30000" dirty="0"/>
              <a:t>23</a:t>
            </a:r>
            <a:r>
              <a:rPr lang="zh-TW" altLang="en-US" sz="3200" b="1" dirty="0"/>
              <a:t>身上肢體，我們看為不體面的，越發給他加上體面；不俊美的，越發得著俊美。</a:t>
            </a:r>
            <a:r>
              <a:rPr lang="en-US" altLang="zh-TW" sz="3200" b="1" dirty="0"/>
              <a:t>【</a:t>
            </a:r>
            <a:r>
              <a:rPr lang="zh-TW" altLang="en-US" sz="3200" b="1" dirty="0"/>
              <a:t>林前</a:t>
            </a:r>
            <a:r>
              <a:rPr lang="en-US" sz="3200" b="1" dirty="0"/>
              <a:t> 12:23</a:t>
            </a:r>
            <a:r>
              <a:rPr lang="en-US" altLang="zh-TW" sz="3200" b="1" dirty="0"/>
              <a:t>】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baseline="30000" dirty="0"/>
              <a:t>23</a:t>
            </a:r>
            <a:r>
              <a:rPr lang="en-US" sz="3200" b="1" dirty="0"/>
              <a:t>and the parts that we think are less honorable we treat with special honor. And the parts that are unpresentable are treated with special modesty, </a:t>
            </a:r>
            <a:r>
              <a:rPr lang="en-US" altLang="zh-TW" sz="3200" b="1" dirty="0"/>
              <a:t>【</a:t>
            </a:r>
            <a:r>
              <a:rPr lang="en-US" sz="3200" b="1" dirty="0"/>
              <a:t>1Cor 12:23</a:t>
            </a:r>
            <a:r>
              <a:rPr lang="en-US" altLang="zh-TW" sz="3200" b="1" dirty="0"/>
              <a:t>】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3171" y="365125"/>
            <a:ext cx="4806043" cy="599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aseline="30000" dirty="0"/>
              <a:t>5</a:t>
            </a:r>
            <a:r>
              <a:rPr lang="zh-TW" altLang="en-US" sz="3600" dirty="0"/>
              <a:t>我們這許多人，在基督裡成為一身，互相聯絡作肢體，也是如此。</a:t>
            </a:r>
            <a:r>
              <a:rPr lang="en-US" altLang="zh-TW" sz="3600" dirty="0"/>
              <a:t>【</a:t>
            </a:r>
            <a:r>
              <a:rPr lang="zh-TW" altLang="en-US" sz="3600" dirty="0"/>
              <a:t>羅</a:t>
            </a:r>
            <a:r>
              <a:rPr lang="en-US" sz="3600" dirty="0"/>
              <a:t> 12:5</a:t>
            </a:r>
            <a:r>
              <a:rPr lang="en-US" altLang="zh-TW" sz="3600" dirty="0"/>
              <a:t>】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 smtClean="0"/>
          </a:p>
          <a:p>
            <a:r>
              <a:rPr lang="en-US" sz="3600" baseline="30000" dirty="0" smtClean="0"/>
              <a:t>5</a:t>
            </a:r>
            <a:r>
              <a:rPr lang="en-US" sz="3600" dirty="0" smtClean="0"/>
              <a:t>so </a:t>
            </a:r>
            <a:r>
              <a:rPr lang="en-US" sz="3600" dirty="0"/>
              <a:t>in Christ we who are many form one body, and each member belongs to all the others. </a:t>
            </a:r>
            <a:r>
              <a:rPr lang="en-US" altLang="zh-TW" sz="3600" dirty="0"/>
              <a:t>【</a:t>
            </a:r>
            <a:r>
              <a:rPr lang="en-US" sz="3600" dirty="0"/>
              <a:t>Rom 12:5</a:t>
            </a:r>
            <a:r>
              <a:rPr lang="en-US" altLang="zh-TW" sz="3600" dirty="0"/>
              <a:t>】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30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Application </a:t>
            </a:r>
            <a:r>
              <a:rPr lang="zh-TW" altLang="en-US" dirty="0" smtClean="0"/>
              <a:t>應用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71" y="1690688"/>
            <a:ext cx="11604172" cy="4595812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1.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Members to one another practiced in cell group. </a:t>
            </a:r>
            <a:r>
              <a:rPr lang="zh-TW" altLang="en-US" sz="3200" dirty="0" smtClean="0"/>
              <a:t>小組的環境提供最好的互為肢體的氛圍</a:t>
            </a:r>
            <a:r>
              <a:rPr lang="en-US" altLang="zh-TW" sz="3200" dirty="0" smtClean="0"/>
              <a:t>.</a:t>
            </a:r>
          </a:p>
          <a:p>
            <a:endParaRPr lang="en-US" sz="3200" dirty="0"/>
          </a:p>
          <a:p>
            <a:r>
              <a:rPr lang="en-US" altLang="zh-TW" sz="3200" dirty="0" smtClean="0"/>
              <a:t>2.</a:t>
            </a:r>
            <a:r>
              <a:rPr lang="zh-TW" altLang="en-US" sz="3200" dirty="0" smtClean="0"/>
              <a:t> </a:t>
            </a:r>
            <a:r>
              <a:rPr lang="en-US" altLang="zh-TW" sz="3200" dirty="0" err="1" smtClean="0"/>
              <a:t>Provde</a:t>
            </a:r>
            <a:r>
              <a:rPr lang="en-US" altLang="zh-TW" sz="3200" dirty="0" smtClean="0"/>
              <a:t> a safe environment by not allowing commercial/financial activities in the cell group. </a:t>
            </a:r>
            <a:r>
              <a:rPr lang="zh-TW" altLang="en-US" sz="3200" dirty="0" smtClean="0"/>
              <a:t>在小組內不可以有商業借貸行為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 保護參加的人</a:t>
            </a:r>
            <a:r>
              <a:rPr lang="en-US" altLang="zh-TW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 smtClean="0"/>
              <a:t>3. Supervision under church pastoral authority so to function biblically. </a:t>
            </a:r>
            <a:r>
              <a:rPr lang="zh-TW" altLang="en-US" sz="3200" dirty="0" smtClean="0"/>
              <a:t>在教會的牧者權柄之下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 所以可以按照聖經的真理而行</a:t>
            </a:r>
            <a:r>
              <a:rPr lang="en-US" altLang="zh-TW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108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1</a:t>
            </a:r>
            <a:r>
              <a:rPr lang="zh-TW" altLang="en-US" dirty="0" smtClean="0"/>
              <a:t> </a:t>
            </a:r>
            <a:r>
              <a:rPr lang="en-US" altLang="zh-TW" dirty="0" smtClean="0"/>
              <a:t>Corinthians 12:12-27</a:t>
            </a:r>
            <a:r>
              <a:rPr lang="zh-TW" altLang="en-US" dirty="0" smtClean="0"/>
              <a:t> 哥林多前書</a:t>
            </a:r>
            <a:r>
              <a:rPr lang="en-US" altLang="zh-TW" dirty="0" smtClean="0"/>
              <a:t>12:12-27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3" y="1825624"/>
            <a:ext cx="11212285" cy="4488089"/>
          </a:xfrm>
        </p:spPr>
        <p:txBody>
          <a:bodyPr>
            <a:noAutofit/>
          </a:bodyPr>
          <a:lstStyle/>
          <a:p>
            <a:r>
              <a:rPr lang="en-US" sz="3200" b="1" baseline="30000" dirty="0"/>
              <a:t>12</a:t>
            </a:r>
            <a:r>
              <a:rPr lang="zh-TW" altLang="en-US" sz="3200" b="1" dirty="0"/>
              <a:t>就如身子是一個，卻有許多肢體；而且肢體雖多，仍是一個身子；基督也是這樣。</a:t>
            </a:r>
            <a:r>
              <a:rPr lang="en-US" sz="3200" b="1" baseline="30000" dirty="0"/>
              <a:t>13</a:t>
            </a:r>
            <a:r>
              <a:rPr lang="zh-TW" altLang="en-US" sz="3200" b="1" dirty="0"/>
              <a:t>我們不拘是猶太人，是希利尼人，是為奴的，是自主的，都從一位聖靈受洗，成了一個身體，飲於一位聖靈。</a:t>
            </a:r>
            <a:r>
              <a:rPr lang="en-US" sz="3200" b="1" baseline="30000" dirty="0"/>
              <a:t>14</a:t>
            </a:r>
            <a:r>
              <a:rPr lang="zh-TW" altLang="en-US" sz="3200" b="1" dirty="0"/>
              <a:t>身子原不是一個肢體，乃是許多肢體</a:t>
            </a:r>
            <a:r>
              <a:rPr lang="zh-TW" altLang="en-US" sz="3200" b="1" dirty="0" smtClean="0"/>
              <a:t>。</a:t>
            </a:r>
            <a:endParaRPr lang="en-US" altLang="zh-TW" sz="3200" b="1" dirty="0" smtClean="0"/>
          </a:p>
          <a:p>
            <a:r>
              <a:rPr lang="en-US" sz="3200" b="1" baseline="30000" dirty="0" smtClean="0"/>
              <a:t>12</a:t>
            </a:r>
            <a:r>
              <a:rPr lang="en-US" sz="3200" b="1" dirty="0" smtClean="0"/>
              <a:t>The </a:t>
            </a:r>
            <a:r>
              <a:rPr lang="en-US" sz="3200" b="1" dirty="0"/>
              <a:t>body is a unit, though it is made up of many parts; and though all its parts are many, they form one body. So it is with Christ. </a:t>
            </a:r>
            <a:r>
              <a:rPr lang="en-US" sz="3200" b="1" baseline="30000" dirty="0"/>
              <a:t>13</a:t>
            </a:r>
            <a:r>
              <a:rPr lang="en-US" sz="3200" b="1" dirty="0"/>
              <a:t>For we were all baptized by one Spirit into one body--whether Jews or Greeks, slave or free--and we were all given the one Spirit to drink. </a:t>
            </a:r>
            <a:r>
              <a:rPr lang="en-US" sz="3200" b="1" baseline="30000" dirty="0"/>
              <a:t>14</a:t>
            </a:r>
            <a:r>
              <a:rPr lang="en-US" sz="3200" b="1" dirty="0"/>
              <a:t>Now the body is not made up of one part but of many.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02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15" y="283482"/>
            <a:ext cx="10515600" cy="777875"/>
          </a:xfrm>
        </p:spPr>
        <p:txBody>
          <a:bodyPr/>
          <a:lstStyle/>
          <a:p>
            <a:pPr algn="ctr"/>
            <a:r>
              <a:rPr lang="en-US" altLang="zh-TW" dirty="0" smtClean="0"/>
              <a:t>1</a:t>
            </a:r>
            <a:r>
              <a:rPr lang="zh-TW" altLang="en-US" dirty="0" smtClean="0"/>
              <a:t> </a:t>
            </a:r>
            <a:r>
              <a:rPr lang="en-US" altLang="zh-TW" dirty="0" smtClean="0"/>
              <a:t>Corinthians 12:12-27</a:t>
            </a:r>
            <a:r>
              <a:rPr lang="zh-TW" altLang="en-US" dirty="0" smtClean="0"/>
              <a:t> 哥林多前書</a:t>
            </a:r>
            <a:r>
              <a:rPr lang="en-US" altLang="zh-TW" dirty="0" smtClean="0"/>
              <a:t>12:12-27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9825"/>
            <a:ext cx="12099471" cy="5369832"/>
          </a:xfrm>
        </p:spPr>
        <p:txBody>
          <a:bodyPr>
            <a:noAutofit/>
          </a:bodyPr>
          <a:lstStyle/>
          <a:p>
            <a:r>
              <a:rPr lang="en-US" sz="3200" b="1" baseline="30000" dirty="0" smtClean="0"/>
              <a:t>15</a:t>
            </a:r>
            <a:r>
              <a:rPr lang="zh-TW" altLang="en-US" sz="3200" b="1" dirty="0"/>
              <a:t>設若腳說：我不是手，所以不屬乎身子；他不能因此就不屬乎身子。</a:t>
            </a:r>
            <a:r>
              <a:rPr lang="en-US" sz="3200" b="1" baseline="30000" dirty="0"/>
              <a:t>16</a:t>
            </a:r>
            <a:r>
              <a:rPr lang="zh-TW" altLang="en-US" sz="3200" b="1" dirty="0"/>
              <a:t>設若耳說：我不是眼，所以不屬乎身子；他也不能因此就不屬乎身子。</a:t>
            </a:r>
            <a:r>
              <a:rPr lang="en-US" sz="3200" b="1" baseline="30000" dirty="0"/>
              <a:t>17</a:t>
            </a:r>
            <a:r>
              <a:rPr lang="zh-TW" altLang="en-US" sz="3200" b="1" dirty="0"/>
              <a:t>若全身是眼，從那裡聽聲呢？若全身是耳，從那裡聞味呢？</a:t>
            </a:r>
            <a:r>
              <a:rPr lang="en-US" sz="3200" b="1" baseline="30000" dirty="0"/>
              <a:t>18</a:t>
            </a:r>
            <a:r>
              <a:rPr lang="zh-TW" altLang="en-US" sz="3200" b="1" dirty="0"/>
              <a:t>但如今，神隨自己的意思把肢體俱各安排在身上了</a:t>
            </a:r>
            <a:r>
              <a:rPr lang="zh-TW" altLang="en-US" sz="3200" b="1" dirty="0" smtClean="0"/>
              <a:t>。</a:t>
            </a:r>
            <a:endParaRPr lang="en-US" altLang="zh-TW" sz="3200" b="1" dirty="0" smtClean="0"/>
          </a:p>
          <a:p>
            <a:r>
              <a:rPr lang="en-US" sz="3200" b="1" baseline="30000" dirty="0" smtClean="0"/>
              <a:t>15</a:t>
            </a:r>
            <a:r>
              <a:rPr lang="en-US" sz="3200" b="1" dirty="0" smtClean="0"/>
              <a:t>If </a:t>
            </a:r>
            <a:r>
              <a:rPr lang="en-US" sz="3200" b="1" dirty="0"/>
              <a:t>the foot should say, "Because I am not a hand, I do not belong to the body," it would not for that reason cease to be part of the body. </a:t>
            </a:r>
            <a:r>
              <a:rPr lang="en-US" sz="3200" b="1" baseline="30000" dirty="0"/>
              <a:t>16</a:t>
            </a:r>
            <a:r>
              <a:rPr lang="en-US" sz="3200" b="1" dirty="0"/>
              <a:t>And if the ear should say, "Because I am not an eye, I do not belong to the body," it would not for that reason cease to be part of the body. </a:t>
            </a:r>
            <a:r>
              <a:rPr lang="en-US" sz="3200" b="1" baseline="30000" dirty="0"/>
              <a:t>17</a:t>
            </a:r>
            <a:r>
              <a:rPr lang="en-US" sz="3200" b="1" dirty="0"/>
              <a:t>If the whole body were an eye, where would the sense of hearing be? If the whole body were an ear, where would the sense of smell be? </a:t>
            </a:r>
            <a:r>
              <a:rPr lang="en-US" sz="3200" b="1" baseline="30000" dirty="0"/>
              <a:t>18</a:t>
            </a:r>
            <a:r>
              <a:rPr lang="en-US" sz="3200" b="1" dirty="0"/>
              <a:t>But in fact God has arranged the parts in the body, every one of them, just as he wanted them to be.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58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1</a:t>
            </a:r>
            <a:r>
              <a:rPr lang="zh-TW" altLang="en-US" dirty="0" smtClean="0"/>
              <a:t> </a:t>
            </a:r>
            <a:r>
              <a:rPr lang="en-US" altLang="zh-TW" dirty="0" smtClean="0"/>
              <a:t>Corinthians 12:12-27</a:t>
            </a:r>
            <a:r>
              <a:rPr lang="zh-TW" altLang="en-US" dirty="0" smtClean="0"/>
              <a:t> 哥林多前書</a:t>
            </a:r>
            <a:r>
              <a:rPr lang="en-US" altLang="zh-TW" dirty="0" smtClean="0"/>
              <a:t>12:12-27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baseline="30000" dirty="0" smtClean="0"/>
              <a:t>19</a:t>
            </a:r>
            <a:r>
              <a:rPr lang="zh-TW" altLang="en-US" sz="3200" b="1" dirty="0"/>
              <a:t>若都是一個肢體，身子在那裡呢？</a:t>
            </a:r>
            <a:r>
              <a:rPr lang="en-US" sz="3200" b="1" baseline="30000" dirty="0"/>
              <a:t>20</a:t>
            </a:r>
            <a:r>
              <a:rPr lang="zh-TW" altLang="en-US" sz="3200" b="1" dirty="0"/>
              <a:t>但如今肢體是多的，身子卻是一個。</a:t>
            </a:r>
            <a:r>
              <a:rPr lang="en-US" sz="3200" b="1" baseline="30000" dirty="0"/>
              <a:t>21</a:t>
            </a:r>
            <a:r>
              <a:rPr lang="zh-TW" altLang="en-US" sz="3200" b="1" dirty="0"/>
              <a:t>眼不能對手說：我用不著你；頭也不能對腳說：我用不著你</a:t>
            </a:r>
            <a:r>
              <a:rPr lang="zh-TW" altLang="en-US" sz="3200" b="1" dirty="0" smtClean="0"/>
              <a:t>。</a:t>
            </a:r>
            <a:endParaRPr lang="en-US" altLang="zh-TW" sz="3200" b="1" dirty="0" smtClean="0"/>
          </a:p>
          <a:p>
            <a:endParaRPr lang="en-US" sz="3200" b="1" baseline="30000" dirty="0"/>
          </a:p>
          <a:p>
            <a:r>
              <a:rPr lang="en-US" sz="3200" b="1" baseline="30000" dirty="0" smtClean="0"/>
              <a:t>19</a:t>
            </a:r>
            <a:r>
              <a:rPr lang="en-US" sz="3200" b="1" dirty="0" smtClean="0"/>
              <a:t>If </a:t>
            </a:r>
            <a:r>
              <a:rPr lang="en-US" sz="3200" b="1" dirty="0"/>
              <a:t>they were all one part, where would the body be? </a:t>
            </a:r>
            <a:r>
              <a:rPr lang="en-US" sz="3200" b="1" baseline="30000" dirty="0"/>
              <a:t>20</a:t>
            </a:r>
            <a:r>
              <a:rPr lang="en-US" sz="3200" b="1" dirty="0"/>
              <a:t>As it is, there are many parts, but one body. </a:t>
            </a:r>
            <a:r>
              <a:rPr lang="en-US" sz="3200" b="1" baseline="30000" dirty="0"/>
              <a:t>21</a:t>
            </a:r>
            <a:r>
              <a:rPr lang="en-US" sz="3200" b="1" dirty="0"/>
              <a:t>The eye cannot say to the hand, "I don't need you!" And the head cannot say to the feet, "I don't need you</a:t>
            </a:r>
            <a:r>
              <a:rPr lang="en-US" sz="3200" b="1" dirty="0" smtClean="0"/>
              <a:t>!"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8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1</a:t>
            </a:r>
            <a:r>
              <a:rPr lang="zh-TW" altLang="en-US" dirty="0" smtClean="0"/>
              <a:t> </a:t>
            </a:r>
            <a:r>
              <a:rPr lang="en-US" altLang="zh-TW" dirty="0" smtClean="0"/>
              <a:t>Corinthians 12:12-27</a:t>
            </a:r>
            <a:r>
              <a:rPr lang="zh-TW" altLang="en-US" dirty="0" smtClean="0"/>
              <a:t> 哥林多前書</a:t>
            </a:r>
            <a:r>
              <a:rPr lang="en-US" altLang="zh-TW" dirty="0" smtClean="0"/>
              <a:t>12:12-27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825625"/>
            <a:ext cx="11625942" cy="4351338"/>
          </a:xfrm>
        </p:spPr>
        <p:txBody>
          <a:bodyPr>
            <a:noAutofit/>
          </a:bodyPr>
          <a:lstStyle/>
          <a:p>
            <a:r>
              <a:rPr lang="en-US" sz="3200" b="1" baseline="30000" dirty="0" smtClean="0"/>
              <a:t>22</a:t>
            </a:r>
            <a:r>
              <a:rPr lang="zh-TW" altLang="en-US" sz="3200" b="1" dirty="0"/>
              <a:t>不但如此，身上肢體人以為軟弱的，更是不可少的。</a:t>
            </a:r>
            <a:r>
              <a:rPr lang="en-US" sz="3200" b="1" baseline="30000" dirty="0"/>
              <a:t>23</a:t>
            </a:r>
            <a:r>
              <a:rPr lang="zh-TW" altLang="en-US" sz="3200" b="1" dirty="0"/>
              <a:t>身上肢體，我們看為不體面的，越發給他加上體面；不俊美的，越發得著俊美。</a:t>
            </a:r>
            <a:r>
              <a:rPr lang="en-US" sz="3200" b="1" baseline="30000" dirty="0"/>
              <a:t>24</a:t>
            </a:r>
            <a:r>
              <a:rPr lang="zh-TW" altLang="en-US" sz="3200" b="1" dirty="0"/>
              <a:t>我們俊美的肢體，自然用不著妝飾；但神配搭這身子，把加倍的體面給那有缺欠的肢體</a:t>
            </a:r>
            <a:r>
              <a:rPr lang="zh-TW" altLang="en-US" sz="3200" b="1" dirty="0" smtClean="0"/>
              <a:t>，</a:t>
            </a:r>
            <a:endParaRPr lang="en-US" altLang="zh-TW" sz="3200" b="1" dirty="0" smtClean="0"/>
          </a:p>
          <a:p>
            <a:r>
              <a:rPr lang="en-US" sz="3200" b="1" baseline="30000" dirty="0" smtClean="0"/>
              <a:t>22</a:t>
            </a:r>
            <a:r>
              <a:rPr lang="en-US" sz="3200" b="1" dirty="0" smtClean="0"/>
              <a:t>On </a:t>
            </a:r>
            <a:r>
              <a:rPr lang="en-US" sz="3200" b="1" dirty="0"/>
              <a:t>the contrary, those parts of the body that seem to be weaker are indispensable, </a:t>
            </a:r>
            <a:r>
              <a:rPr lang="en-US" sz="3200" b="1" baseline="30000" dirty="0"/>
              <a:t>23</a:t>
            </a:r>
            <a:r>
              <a:rPr lang="en-US" sz="3200" b="1" dirty="0"/>
              <a:t>and the parts that we think are less honorable we treat with special honor. And the parts that are unpresentable are treated with special modesty, </a:t>
            </a:r>
            <a:r>
              <a:rPr lang="en-US" sz="3200" b="1" baseline="30000" dirty="0"/>
              <a:t>24</a:t>
            </a:r>
            <a:r>
              <a:rPr lang="en-US" sz="3200" b="1" dirty="0"/>
              <a:t>while our presentable parts need no special treatment. But God has combined the members of the body and has given greater honor to the parts that lacked it,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52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1</a:t>
            </a:r>
            <a:r>
              <a:rPr lang="zh-TW" altLang="en-US" dirty="0" smtClean="0"/>
              <a:t> </a:t>
            </a:r>
            <a:r>
              <a:rPr lang="en-US" altLang="zh-TW" dirty="0" smtClean="0"/>
              <a:t>Corinthians 12:12-27</a:t>
            </a:r>
            <a:r>
              <a:rPr lang="zh-TW" altLang="en-US" dirty="0" smtClean="0"/>
              <a:t> 哥林多前書</a:t>
            </a:r>
            <a:r>
              <a:rPr lang="en-US" altLang="zh-TW" dirty="0" smtClean="0"/>
              <a:t>12:12-27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baseline="30000" dirty="0" smtClean="0"/>
              <a:t>25</a:t>
            </a:r>
            <a:r>
              <a:rPr lang="zh-TW" altLang="en-US" sz="3200" b="1" dirty="0"/>
              <a:t>免得身上分門別類，總要肢體彼此相顧。</a:t>
            </a:r>
            <a:r>
              <a:rPr lang="en-US" sz="3200" b="1" baseline="30000" dirty="0"/>
              <a:t>26</a:t>
            </a:r>
            <a:r>
              <a:rPr lang="zh-TW" altLang="en-US" sz="3200" b="1" dirty="0"/>
              <a:t>若一個肢體受苦，所有的肢體就一同受苦；若一個肢體得榮耀，所有的肢體就一同快樂。</a:t>
            </a:r>
            <a:r>
              <a:rPr lang="en-US" sz="3200" b="1" baseline="30000" dirty="0"/>
              <a:t>27</a:t>
            </a:r>
            <a:r>
              <a:rPr lang="zh-TW" altLang="en-US" sz="3200" b="1" dirty="0"/>
              <a:t>你們就是基督的身子，並且各自作肢體</a:t>
            </a:r>
            <a:r>
              <a:rPr lang="zh-TW" altLang="en-US" sz="3200" b="1" dirty="0" smtClean="0"/>
              <a:t>。</a:t>
            </a:r>
            <a:endParaRPr lang="en-US" altLang="zh-TW" sz="3200" b="1" dirty="0" smtClean="0"/>
          </a:p>
          <a:p>
            <a:r>
              <a:rPr lang="en-US" sz="3200" b="1" baseline="30000" dirty="0" smtClean="0"/>
              <a:t>25</a:t>
            </a:r>
            <a:r>
              <a:rPr lang="en-US" sz="3200" b="1" dirty="0" smtClean="0"/>
              <a:t>so </a:t>
            </a:r>
            <a:r>
              <a:rPr lang="en-US" sz="3200" b="1" dirty="0"/>
              <a:t>that there should be no division in the body, but that its parts should have equal concern for each other. </a:t>
            </a:r>
            <a:r>
              <a:rPr lang="en-US" sz="3200" b="1" baseline="30000" dirty="0"/>
              <a:t>26</a:t>
            </a:r>
            <a:r>
              <a:rPr lang="en-US" sz="3200" b="1" dirty="0"/>
              <a:t>If one part suffers, every part suffers with it; if one part is honored, every part rejoices with it. </a:t>
            </a:r>
            <a:r>
              <a:rPr lang="en-US" sz="3200" b="1" baseline="30000" dirty="0"/>
              <a:t>27</a:t>
            </a:r>
            <a:r>
              <a:rPr lang="en-US" sz="3200" b="1" dirty="0"/>
              <a:t>Now you are the body of Christ, and each one of you is a part of it.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97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I. Diversity yet I</a:t>
            </a:r>
            <a:r>
              <a:rPr lang="en-US" b="1" dirty="0" smtClean="0"/>
              <a:t>nterdependency</a:t>
            </a:r>
            <a:br>
              <a:rPr lang="en-US" b="1" dirty="0" smtClean="0"/>
            </a:br>
            <a:r>
              <a:rPr lang="zh-TW" altLang="en-US" b="1" dirty="0" smtClean="0"/>
              <a:t>相異</a:t>
            </a:r>
            <a:r>
              <a:rPr lang="zh-TW" altLang="en-US" b="1" dirty="0"/>
              <a:t>卻相連的特性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aseline="30000" dirty="0"/>
              <a:t>14</a:t>
            </a:r>
            <a:r>
              <a:rPr lang="zh-TW" altLang="en-US" sz="3600" dirty="0"/>
              <a:t>身子原不是一個肢體，乃是許多肢體。</a:t>
            </a:r>
            <a:r>
              <a:rPr lang="en-US" altLang="zh-TW" sz="3600" dirty="0"/>
              <a:t>【</a:t>
            </a:r>
            <a:r>
              <a:rPr lang="zh-TW" altLang="en-US" sz="3600" dirty="0"/>
              <a:t>林前</a:t>
            </a:r>
            <a:r>
              <a:rPr lang="en-US" sz="3600" dirty="0"/>
              <a:t> 12:14</a:t>
            </a:r>
            <a:r>
              <a:rPr lang="en-US" altLang="zh-TW" sz="3600" dirty="0" smtClean="0"/>
              <a:t>】</a:t>
            </a:r>
          </a:p>
          <a:p>
            <a:pPr marL="0" indent="0">
              <a:buNone/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sz="3600" baseline="30000" dirty="0"/>
              <a:t>14</a:t>
            </a:r>
            <a:r>
              <a:rPr lang="en-US" sz="3600" dirty="0"/>
              <a:t>Now the body is not made up of one part but of many. </a:t>
            </a:r>
            <a:r>
              <a:rPr lang="en-US" altLang="zh-TW" sz="3600" dirty="0"/>
              <a:t>【</a:t>
            </a:r>
            <a:r>
              <a:rPr lang="en-US" sz="3600" dirty="0"/>
              <a:t>1Cor 12:14</a:t>
            </a:r>
            <a:r>
              <a:rPr lang="en-US" altLang="zh-TW" sz="3600" dirty="0"/>
              <a:t>】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762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Saddleback Church </a:t>
            </a:r>
            <a:r>
              <a:rPr lang="zh-TW" altLang="en-US" dirty="0" smtClean="0"/>
              <a:t>馬鞍峰教會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290" y="1763486"/>
            <a:ext cx="9673406" cy="45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1393</Words>
  <Application>Microsoft Office PowerPoint</Application>
  <PresentationFormat>Widescreen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新細明體</vt:lpstr>
      <vt:lpstr>Arial</vt:lpstr>
      <vt:lpstr>Calibri</vt:lpstr>
      <vt:lpstr>Calibri Light</vt:lpstr>
      <vt:lpstr>Wingdings</vt:lpstr>
      <vt:lpstr>Office Theme</vt:lpstr>
      <vt:lpstr>Members of One Another 互為肢體</vt:lpstr>
      <vt:lpstr>PowerPoint Presentation</vt:lpstr>
      <vt:lpstr>1 Corinthians 12:12-27 哥林多前書12:12-27</vt:lpstr>
      <vt:lpstr>1 Corinthians 12:12-27 哥林多前書12:12-27</vt:lpstr>
      <vt:lpstr>1 Corinthians 12:12-27 哥林多前書12:12-27</vt:lpstr>
      <vt:lpstr>1 Corinthians 12:12-27 哥林多前書12:12-27</vt:lpstr>
      <vt:lpstr>1 Corinthians 12:12-27 哥林多前書12:12-27</vt:lpstr>
      <vt:lpstr>I. Diversity yet Interdependency 相異卻相連的特性.</vt:lpstr>
      <vt:lpstr>Saddleback Church 馬鞍峰教會</vt:lpstr>
      <vt:lpstr>PowerPoint Presentation</vt:lpstr>
      <vt:lpstr>PowerPoint Presentation</vt:lpstr>
      <vt:lpstr>II. Humility yet in mutual need.  謙卑但是卻是彼此需要的服事.</vt:lpstr>
      <vt:lpstr>Mr. America 美國健美先生</vt:lpstr>
      <vt:lpstr>Mr. America 美國健美先生</vt:lpstr>
      <vt:lpstr>III. Unity in Christ 在基督裡面的合一</vt:lpstr>
      <vt:lpstr>PowerPoint Presentation</vt:lpstr>
      <vt:lpstr>PowerPoint Presentation</vt:lpstr>
      <vt:lpstr>PowerPoint Presentation</vt:lpstr>
      <vt:lpstr>PowerPoint Presentation</vt:lpstr>
      <vt:lpstr>Application 應用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 of One Another 互為肢體</dc:title>
  <dc:creator>ADVENT Taiwan</dc:creator>
  <cp:lastModifiedBy>Phoebe Lee</cp:lastModifiedBy>
  <cp:revision>18</cp:revision>
  <dcterms:created xsi:type="dcterms:W3CDTF">2018-06-30T23:00:17Z</dcterms:created>
  <dcterms:modified xsi:type="dcterms:W3CDTF">2018-07-03T17:07:23Z</dcterms:modified>
</cp:coreProperties>
</file>