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79" r:id="rId3"/>
    <p:sldId id="280" r:id="rId4"/>
    <p:sldId id="258" r:id="rId5"/>
    <p:sldId id="294" r:id="rId6"/>
    <p:sldId id="259" r:id="rId7"/>
    <p:sldId id="302" r:id="rId8"/>
    <p:sldId id="260" r:id="rId9"/>
    <p:sldId id="303" r:id="rId10"/>
    <p:sldId id="261" r:id="rId11"/>
    <p:sldId id="281" r:id="rId12"/>
    <p:sldId id="283" r:id="rId13"/>
    <p:sldId id="262" r:id="rId14"/>
    <p:sldId id="263" r:id="rId15"/>
    <p:sldId id="265" r:id="rId16"/>
    <p:sldId id="285" r:id="rId17"/>
    <p:sldId id="271" r:id="rId18"/>
    <p:sldId id="267" r:id="rId19"/>
    <p:sldId id="296" r:id="rId20"/>
    <p:sldId id="268" r:id="rId21"/>
    <p:sldId id="295" r:id="rId22"/>
    <p:sldId id="269" r:id="rId23"/>
    <p:sldId id="297" r:id="rId24"/>
    <p:sldId id="270" r:id="rId25"/>
    <p:sldId id="272" r:id="rId26"/>
    <p:sldId id="273" r:id="rId27"/>
    <p:sldId id="298" r:id="rId28"/>
    <p:sldId id="274" r:id="rId29"/>
    <p:sldId id="299" r:id="rId30"/>
    <p:sldId id="275" r:id="rId31"/>
    <p:sldId id="300" r:id="rId32"/>
    <p:sldId id="276" r:id="rId33"/>
    <p:sldId id="277" r:id="rId34"/>
    <p:sldId id="301" r:id="rId35"/>
    <p:sldId id="304" r:id="rId36"/>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4" d="100"/>
          <a:sy n="144" d="100"/>
        </p:scale>
        <p:origin x="654" y="114"/>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8394B2-2C76-430F-83F1-FAD3468EB8A8}" type="datetimeFigureOut">
              <a:rPr lang="zh-TW" altLang="en-US" smtClean="0"/>
              <a:t>2019/12/24</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D9A87-0C90-430C-9615-DE67321B6D9B}" type="slidenum">
              <a:rPr lang="zh-TW" altLang="en-US" smtClean="0"/>
              <a:t>‹#›</a:t>
            </a:fld>
            <a:endParaRPr lang="zh-TW" altLang="en-US"/>
          </a:p>
        </p:txBody>
      </p:sp>
    </p:spTree>
    <p:extLst>
      <p:ext uri="{BB962C8B-B14F-4D97-AF65-F5344CB8AC3E}">
        <p14:creationId xmlns:p14="http://schemas.microsoft.com/office/powerpoint/2010/main" val="167147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07D9A87-0C90-430C-9615-DE67321B6D9B}" type="slidenum">
              <a:rPr lang="zh-TW" altLang="en-US" smtClean="0"/>
              <a:t>17</a:t>
            </a:fld>
            <a:endParaRPr lang="zh-TW" altLang="en-US"/>
          </a:p>
        </p:txBody>
      </p:sp>
    </p:spTree>
    <p:extLst>
      <p:ext uri="{BB962C8B-B14F-4D97-AF65-F5344CB8AC3E}">
        <p14:creationId xmlns:p14="http://schemas.microsoft.com/office/powerpoint/2010/main" val="380283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364749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245273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18994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91288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335480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414154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9004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27187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383152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106409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5C5BB5C-4FA8-4AB6-B84E-3B9B6B6F6212}" type="datetimeFigureOut">
              <a:rPr lang="zh-TW" altLang="en-US" smtClean="0"/>
              <a:t>2019/12/24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12586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C5BB5C-4FA8-4AB6-B84E-3B9B6B6F6212}" type="datetimeFigureOut">
              <a:rPr lang="zh-TW" altLang="en-US" smtClean="0"/>
              <a:t>2019/12/24</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D30055-B813-41D6-B046-6E2EEE7601DB}" type="slidenum">
              <a:rPr lang="zh-TW" altLang="en-US" smtClean="0"/>
              <a:t>‹#›</a:t>
            </a:fld>
            <a:endParaRPr lang="zh-TW" altLang="en-US"/>
          </a:p>
        </p:txBody>
      </p:sp>
    </p:spTree>
    <p:extLst>
      <p:ext uri="{BB962C8B-B14F-4D97-AF65-F5344CB8AC3E}">
        <p14:creationId xmlns:p14="http://schemas.microsoft.com/office/powerpoint/2010/main" val="114705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he Lord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92546"/>
            <a:ext cx="9900591" cy="556908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077007" y="2571750"/>
            <a:ext cx="7416824" cy="10772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altLang="zh-TW" sz="3200" dirty="0" smtClean="0"/>
              <a:t>       So Religious that fails to see God</a:t>
            </a:r>
          </a:p>
          <a:p>
            <a:r>
              <a:rPr lang="zh-TW" altLang="en-US" sz="3200" dirty="0" smtClean="0"/>
              <a:t>              活在宗教中</a:t>
            </a:r>
            <a:r>
              <a:rPr lang="en-US" altLang="zh-TW" sz="3200" dirty="0" smtClean="0"/>
              <a:t>, </a:t>
            </a:r>
            <a:r>
              <a:rPr lang="zh-TW" altLang="en-US" sz="3200" dirty="0" smtClean="0"/>
              <a:t>卻看不見神</a:t>
            </a:r>
            <a:endParaRPr lang="zh-TW" altLang="en-US" sz="3200" dirty="0"/>
          </a:p>
        </p:txBody>
      </p:sp>
      <p:sp>
        <p:nvSpPr>
          <p:cNvPr id="3" name="矩形 2"/>
          <p:cNvSpPr/>
          <p:nvPr/>
        </p:nvSpPr>
        <p:spPr>
          <a:xfrm>
            <a:off x="2579018" y="3832820"/>
            <a:ext cx="4572000" cy="1292662"/>
          </a:xfrm>
          <a:prstGeom prst="rect">
            <a:avLst/>
          </a:prstGeom>
        </p:spPr>
        <p:txBody>
          <a:bodyPr>
            <a:spAutoFit/>
          </a:bodyPr>
          <a:lstStyle/>
          <a:p>
            <a:r>
              <a:rPr lang="en-US" altLang="zh-TW" sz="2600" b="1" dirty="0"/>
              <a:t> </a:t>
            </a:r>
            <a:r>
              <a:rPr lang="en-US" altLang="zh-TW" sz="2600" b="1" dirty="0" smtClean="0"/>
              <a:t>            12/22/2019</a:t>
            </a:r>
            <a:endParaRPr lang="en-US" altLang="zh-TW" sz="2600" b="1" dirty="0"/>
          </a:p>
          <a:p>
            <a:r>
              <a:rPr lang="en-US" altLang="zh-TW" sz="2600" b="1" dirty="0"/>
              <a:t>           Rev. Joseph Chang</a:t>
            </a:r>
          </a:p>
          <a:p>
            <a:r>
              <a:rPr lang="en-US" altLang="zh-TW" sz="2600" b="1" dirty="0" smtClean="0"/>
              <a:t>  BOLGPC </a:t>
            </a:r>
            <a:r>
              <a:rPr lang="zh-TW" altLang="en-US" sz="2600" b="1" dirty="0"/>
              <a:t>爾灣大公園靈糧堂</a:t>
            </a:r>
          </a:p>
        </p:txBody>
      </p:sp>
    </p:spTree>
    <p:extLst>
      <p:ext uri="{BB962C8B-B14F-4D97-AF65-F5344CB8AC3E}">
        <p14:creationId xmlns:p14="http://schemas.microsoft.com/office/powerpoint/2010/main" val="338834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75" y="411510"/>
            <a:ext cx="4467179" cy="473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932039" y="1131590"/>
            <a:ext cx="3360151" cy="430887"/>
          </a:xfrm>
          <a:prstGeom prst="rect">
            <a:avLst/>
          </a:prstGeom>
        </p:spPr>
        <p:txBody>
          <a:bodyPr wrap="none">
            <a:spAutoFit/>
          </a:bodyPr>
          <a:lstStyle/>
          <a:p>
            <a:r>
              <a:rPr lang="en-US" altLang="zh-TW" sz="2200" b="1" dirty="0" smtClean="0"/>
              <a:t>Pool of Bethesda </a:t>
            </a:r>
            <a:r>
              <a:rPr lang="zh-TW" altLang="en-US" sz="2200" b="1" dirty="0" smtClean="0"/>
              <a:t>畢士大池</a:t>
            </a:r>
            <a:endParaRPr lang="zh-TW" altLang="en-US" sz="2200" b="1" dirty="0"/>
          </a:p>
        </p:txBody>
      </p:sp>
      <p:sp>
        <p:nvSpPr>
          <p:cNvPr id="3" name="矩形 2"/>
          <p:cNvSpPr/>
          <p:nvPr/>
        </p:nvSpPr>
        <p:spPr>
          <a:xfrm>
            <a:off x="5076056" y="2076986"/>
            <a:ext cx="2723823" cy="430887"/>
          </a:xfrm>
          <a:prstGeom prst="rect">
            <a:avLst/>
          </a:prstGeom>
        </p:spPr>
        <p:txBody>
          <a:bodyPr wrap="none">
            <a:spAutoFit/>
          </a:bodyPr>
          <a:lstStyle/>
          <a:p>
            <a:r>
              <a:rPr lang="zh-TW" altLang="en-US" sz="2200" b="1" dirty="0"/>
              <a:t>在當前的穆斯林地區</a:t>
            </a:r>
          </a:p>
        </p:txBody>
      </p:sp>
      <p:sp>
        <p:nvSpPr>
          <p:cNvPr id="4" name="矩形 3"/>
          <p:cNvSpPr/>
          <p:nvPr/>
        </p:nvSpPr>
        <p:spPr>
          <a:xfrm>
            <a:off x="4935091" y="1707654"/>
            <a:ext cx="3671583" cy="430887"/>
          </a:xfrm>
          <a:prstGeom prst="rect">
            <a:avLst/>
          </a:prstGeom>
        </p:spPr>
        <p:txBody>
          <a:bodyPr wrap="none">
            <a:spAutoFit/>
          </a:bodyPr>
          <a:lstStyle/>
          <a:p>
            <a:r>
              <a:rPr lang="en-US" altLang="zh-TW" sz="2200" b="1" dirty="0"/>
              <a:t>In the current Muslim quarter</a:t>
            </a:r>
            <a:endParaRPr lang="zh-TW" altLang="en-US" sz="2200" b="1" dirty="0"/>
          </a:p>
        </p:txBody>
      </p:sp>
    </p:spTree>
    <p:extLst>
      <p:ext uri="{BB962C8B-B14F-4D97-AF65-F5344CB8AC3E}">
        <p14:creationId xmlns:p14="http://schemas.microsoft.com/office/powerpoint/2010/main" val="38654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11510"/>
            <a:ext cx="4042453" cy="461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16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ool of Bethesda 畢士大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9502"/>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55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204"/>
            <a:ext cx="3024336" cy="451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707904" y="1353993"/>
            <a:ext cx="4572000" cy="1785104"/>
          </a:xfrm>
          <a:prstGeom prst="rect">
            <a:avLst/>
          </a:prstGeom>
        </p:spPr>
        <p:txBody>
          <a:bodyPr>
            <a:spAutoFit/>
          </a:bodyPr>
          <a:lstStyle/>
          <a:p>
            <a:r>
              <a:rPr lang="en-US" altLang="zh-TW" sz="2200" b="1" dirty="0" smtClean="0"/>
              <a:t>The ruins of the Byzantine Church, adjacent to the site of the Pool of Bethesda</a:t>
            </a:r>
          </a:p>
          <a:p>
            <a:r>
              <a:rPr lang="zh-TW" altLang="en-US" sz="2200" b="1" dirty="0" smtClean="0"/>
              <a:t>拜占庭</a:t>
            </a:r>
            <a:r>
              <a:rPr lang="zh-TW" altLang="en-US" sz="2200" b="1" dirty="0"/>
              <a:t>教堂遺址，毗鄰畢士大池</a:t>
            </a:r>
          </a:p>
          <a:p>
            <a:endParaRPr lang="zh-TW" altLang="en-US" sz="2200" b="1" dirty="0"/>
          </a:p>
        </p:txBody>
      </p:sp>
    </p:spTree>
    <p:extLst>
      <p:ext uri="{BB962C8B-B14F-4D97-AF65-F5344CB8AC3E}">
        <p14:creationId xmlns:p14="http://schemas.microsoft.com/office/powerpoint/2010/main" val="1893292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3478"/>
            <a:ext cx="5112568" cy="382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63612" y="4011910"/>
            <a:ext cx="8832923" cy="769441"/>
          </a:xfrm>
          <a:prstGeom prst="rect">
            <a:avLst/>
          </a:prstGeom>
        </p:spPr>
        <p:txBody>
          <a:bodyPr wrap="square">
            <a:spAutoFit/>
          </a:bodyPr>
          <a:lstStyle/>
          <a:p>
            <a:r>
              <a:rPr lang="en-US" altLang="zh-TW" sz="2200" b="1" dirty="0" smtClean="0"/>
              <a:t>Model of the pools during the Second Temple Period (Israel Museum)</a:t>
            </a:r>
          </a:p>
          <a:p>
            <a:r>
              <a:rPr lang="zh-TW" altLang="en-US" sz="2200" b="1" dirty="0"/>
              <a:t>第二聖殿時期的水池模型（以色列博物館）</a:t>
            </a:r>
            <a:endParaRPr lang="en-US" altLang="zh-TW" sz="2200" b="1" dirty="0"/>
          </a:p>
        </p:txBody>
      </p:sp>
    </p:spTree>
    <p:extLst>
      <p:ext uri="{BB962C8B-B14F-4D97-AF65-F5344CB8AC3E}">
        <p14:creationId xmlns:p14="http://schemas.microsoft.com/office/powerpoint/2010/main" val="1720980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5669" y="267493"/>
            <a:ext cx="3701719" cy="461665"/>
          </a:xfrm>
          <a:prstGeom prst="rect">
            <a:avLst/>
          </a:prstGeom>
        </p:spPr>
        <p:txBody>
          <a:bodyPr wrap="none">
            <a:spAutoFit/>
          </a:bodyPr>
          <a:lstStyle/>
          <a:p>
            <a:r>
              <a:rPr lang="en-US" altLang="zh-TW" sz="2400" b="1" u="sng" dirty="0">
                <a:solidFill>
                  <a:srgbClr val="FF0000"/>
                </a:solidFill>
              </a:rPr>
              <a:t>Illustration</a:t>
            </a:r>
            <a:r>
              <a:rPr lang="en-US" altLang="zh-TW" sz="2400" b="1" dirty="0" smtClean="0"/>
              <a:t>:</a:t>
            </a:r>
            <a:r>
              <a:rPr lang="zh-TW" altLang="en-US" sz="2400" b="1" dirty="0" smtClean="0"/>
              <a:t> </a:t>
            </a:r>
            <a:r>
              <a:rPr lang="en-US" altLang="zh-TW" sz="2400" b="1" dirty="0" smtClean="0"/>
              <a:t>Sabbath</a:t>
            </a:r>
            <a:r>
              <a:rPr lang="zh-TW" altLang="en-US" sz="2400" b="1" dirty="0" smtClean="0"/>
              <a:t>安息日</a:t>
            </a:r>
            <a:endParaRPr lang="zh-TW" altLang="en-US" sz="2400"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06" y="1851670"/>
            <a:ext cx="288403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298" y="1046756"/>
            <a:ext cx="2512150" cy="358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491629"/>
            <a:ext cx="3168352" cy="219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3528" y="803294"/>
            <a:ext cx="648072" cy="430887"/>
          </a:xfrm>
          <a:prstGeom prst="rect">
            <a:avLst/>
          </a:prstGeom>
        </p:spPr>
        <p:txBody>
          <a:bodyPr wrap="square">
            <a:spAutoFit/>
          </a:bodyPr>
          <a:lstStyle/>
          <a:p>
            <a:r>
              <a:rPr lang="en-US" altLang="zh-TW" sz="2200" b="1" dirty="0" smtClean="0"/>
              <a:t>(1)</a:t>
            </a:r>
            <a:endParaRPr lang="zh-TW" altLang="en-US" sz="2200" b="1" dirty="0"/>
          </a:p>
        </p:txBody>
      </p:sp>
      <p:sp>
        <p:nvSpPr>
          <p:cNvPr id="4" name="矩形 3"/>
          <p:cNvSpPr/>
          <p:nvPr/>
        </p:nvSpPr>
        <p:spPr>
          <a:xfrm>
            <a:off x="5800328" y="864849"/>
            <a:ext cx="503664" cy="430887"/>
          </a:xfrm>
          <a:prstGeom prst="rect">
            <a:avLst/>
          </a:prstGeom>
        </p:spPr>
        <p:txBody>
          <a:bodyPr wrap="none">
            <a:spAutoFit/>
          </a:bodyPr>
          <a:lstStyle/>
          <a:p>
            <a:r>
              <a:rPr lang="en-US" altLang="zh-TW" sz="2200" b="1" dirty="0" smtClean="0"/>
              <a:t>(2)</a:t>
            </a:r>
            <a:endParaRPr lang="en-US" altLang="zh-TW" sz="2200" b="1" dirty="0"/>
          </a:p>
        </p:txBody>
      </p:sp>
    </p:spTree>
    <p:extLst>
      <p:ext uri="{BB962C8B-B14F-4D97-AF65-F5344CB8AC3E}">
        <p14:creationId xmlns:p14="http://schemas.microsoft.com/office/powerpoint/2010/main" val="406128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3322" y="699542"/>
            <a:ext cx="8278688"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2400" b="1" dirty="0" smtClean="0">
                <a:solidFill>
                  <a:srgbClr val="FF0000"/>
                </a:solidFill>
                <a:sym typeface="Wingdings"/>
              </a:rPr>
              <a:t></a:t>
            </a:r>
            <a:r>
              <a:rPr lang="zh-TW" altLang="zh-TW" sz="2400" b="1" dirty="0" smtClean="0"/>
              <a:t>宗教</a:t>
            </a:r>
            <a:r>
              <a:rPr lang="zh-TW" altLang="zh-TW" sz="2400" b="1" dirty="0"/>
              <a:t>不能夠真正幫助你</a:t>
            </a:r>
            <a:r>
              <a:rPr lang="en-US" altLang="zh-TW" sz="2400" b="1" dirty="0"/>
              <a:t>, </a:t>
            </a:r>
            <a:r>
              <a:rPr lang="zh-TW" altLang="zh-TW" sz="2400" b="1" dirty="0"/>
              <a:t>只有宗教所要帶你認識的這位</a:t>
            </a:r>
            <a:r>
              <a:rPr lang="zh-TW" altLang="zh-TW" sz="2400" b="1" dirty="0" smtClean="0"/>
              <a:t>耶穌</a:t>
            </a:r>
            <a:endParaRPr lang="en-US" altLang="zh-TW" sz="2400" b="1" dirty="0" smtClean="0"/>
          </a:p>
          <a:p>
            <a:r>
              <a:rPr lang="en-US" altLang="zh-TW" sz="2400" b="1" dirty="0"/>
              <a:t> </a:t>
            </a:r>
            <a:r>
              <a:rPr lang="en-US" altLang="zh-TW" sz="2400" b="1" dirty="0" smtClean="0"/>
              <a:t>    </a:t>
            </a:r>
            <a:r>
              <a:rPr lang="zh-TW" altLang="zh-TW" sz="2400" b="1" dirty="0" smtClean="0"/>
              <a:t>能夠</a:t>
            </a:r>
            <a:r>
              <a:rPr lang="zh-TW" altLang="zh-TW" sz="2400" b="1" dirty="0"/>
              <a:t>幫助你</a:t>
            </a:r>
            <a:r>
              <a:rPr lang="en-US" altLang="zh-TW" sz="2400" b="1" dirty="0"/>
              <a:t>. </a:t>
            </a:r>
            <a:endParaRPr lang="en-US" altLang="zh-TW" sz="2400" b="1" dirty="0" smtClean="0"/>
          </a:p>
          <a:p>
            <a:r>
              <a:rPr lang="en-US" altLang="zh-TW" sz="2400" b="1" dirty="0"/>
              <a:t> </a:t>
            </a:r>
            <a:r>
              <a:rPr lang="en-US" altLang="zh-TW" sz="2400" b="1" dirty="0" smtClean="0"/>
              <a:t>   Religion </a:t>
            </a:r>
            <a:r>
              <a:rPr lang="en-US" altLang="zh-TW" sz="2400" b="1" dirty="0"/>
              <a:t>can't really help you, only </a:t>
            </a:r>
            <a:r>
              <a:rPr lang="en-US" altLang="zh-TW" sz="2400" b="1" dirty="0" smtClean="0"/>
              <a:t>finding Jesus in religion  </a:t>
            </a:r>
          </a:p>
          <a:p>
            <a:r>
              <a:rPr lang="en-US" altLang="zh-TW" sz="2400" b="1" dirty="0"/>
              <a:t> </a:t>
            </a:r>
            <a:r>
              <a:rPr lang="en-US" altLang="zh-TW" sz="2400" b="1" dirty="0" smtClean="0"/>
              <a:t>    can </a:t>
            </a:r>
            <a:r>
              <a:rPr lang="en-US" altLang="zh-TW" sz="2400" b="1" dirty="0"/>
              <a:t>help you</a:t>
            </a:r>
            <a:r>
              <a:rPr lang="en-US" altLang="zh-TW" sz="2400" b="1" dirty="0" smtClean="0"/>
              <a:t>.</a:t>
            </a:r>
            <a:endParaRPr lang="zh-TW" altLang="zh-TW" sz="2400" b="1" dirty="0"/>
          </a:p>
        </p:txBody>
      </p:sp>
      <p:sp>
        <p:nvSpPr>
          <p:cNvPr id="3" name="矩形 2"/>
          <p:cNvSpPr/>
          <p:nvPr/>
        </p:nvSpPr>
        <p:spPr>
          <a:xfrm>
            <a:off x="324644" y="2832348"/>
            <a:ext cx="8351812"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2400" b="1" dirty="0">
                <a:solidFill>
                  <a:srgbClr val="FF0000"/>
                </a:solidFill>
                <a:sym typeface="Wingdings"/>
              </a:rPr>
              <a:t></a:t>
            </a:r>
            <a:r>
              <a:rPr lang="zh-TW" altLang="en-US" sz="2400" b="1" dirty="0" smtClean="0"/>
              <a:t>你們</a:t>
            </a:r>
            <a:r>
              <a:rPr lang="zh-TW" altLang="en-US" sz="2400" b="1" dirty="0"/>
              <a:t>發現沒有</a:t>
            </a:r>
            <a:r>
              <a:rPr lang="en-US" altLang="zh-TW" sz="2400" b="1" dirty="0"/>
              <a:t>, </a:t>
            </a:r>
            <a:r>
              <a:rPr lang="zh-TW" altLang="en-US" sz="2400" b="1" dirty="0"/>
              <a:t>約翰福音第</a:t>
            </a:r>
            <a:r>
              <a:rPr lang="en-US" altLang="zh-TW" sz="2400" b="1" dirty="0"/>
              <a:t>5</a:t>
            </a:r>
            <a:r>
              <a:rPr lang="zh-TW" altLang="en-US" sz="2400" b="1" dirty="0"/>
              <a:t>章的這個人在宗教裡面找到</a:t>
            </a:r>
            <a:r>
              <a:rPr lang="zh-TW" altLang="en-US" sz="2400" b="1" dirty="0" smtClean="0"/>
              <a:t>了</a:t>
            </a:r>
            <a:endParaRPr lang="en-US" altLang="zh-TW" sz="2400" b="1" dirty="0" smtClean="0"/>
          </a:p>
          <a:p>
            <a:r>
              <a:rPr lang="en-US" altLang="zh-TW" sz="2400" b="1" dirty="0"/>
              <a:t> </a:t>
            </a:r>
            <a:r>
              <a:rPr lang="en-US" altLang="zh-TW" sz="2400" b="1" dirty="0" smtClean="0"/>
              <a:t>    </a:t>
            </a:r>
            <a:r>
              <a:rPr lang="zh-TW" altLang="en-US" sz="2400" b="1" dirty="0" smtClean="0"/>
              <a:t>耶穌</a:t>
            </a:r>
            <a:r>
              <a:rPr lang="en-US" altLang="zh-TW" sz="2400" b="1" dirty="0"/>
              <a:t>, </a:t>
            </a:r>
            <a:r>
              <a:rPr lang="zh-TW" altLang="en-US" sz="2400" b="1" dirty="0"/>
              <a:t>卻因為宗教的束縛</a:t>
            </a:r>
            <a:r>
              <a:rPr lang="en-US" altLang="zh-TW" sz="2400" b="1" dirty="0"/>
              <a:t>, </a:t>
            </a:r>
            <a:r>
              <a:rPr lang="zh-TW" altLang="en-US" sz="2400" b="1" dirty="0"/>
              <a:t>讓他出賣了耶穌</a:t>
            </a:r>
            <a:r>
              <a:rPr lang="en-US" altLang="zh-TW" sz="2400" b="1" dirty="0"/>
              <a:t>. </a:t>
            </a:r>
            <a:endParaRPr lang="en-US" altLang="zh-TW" sz="2400" b="1" dirty="0" smtClean="0"/>
          </a:p>
          <a:p>
            <a:r>
              <a:rPr lang="en-US" altLang="zh-TW" sz="2400" b="1" dirty="0" smtClean="0"/>
              <a:t>    The </a:t>
            </a:r>
            <a:r>
              <a:rPr lang="en-US" altLang="zh-TW" sz="2400" b="1" dirty="0"/>
              <a:t>man in John 5 found Jesus in religion, but he </a:t>
            </a:r>
            <a:r>
              <a:rPr lang="en-US" altLang="zh-TW" sz="2400" b="1" dirty="0" smtClean="0"/>
              <a:t>betrayed</a:t>
            </a:r>
          </a:p>
          <a:p>
            <a:r>
              <a:rPr lang="en-US" altLang="zh-TW" sz="2400" b="1" dirty="0"/>
              <a:t> </a:t>
            </a:r>
            <a:r>
              <a:rPr lang="en-US" altLang="zh-TW" sz="2400" b="1" dirty="0" smtClean="0"/>
              <a:t>    Jesus </a:t>
            </a:r>
            <a:r>
              <a:rPr lang="en-US" altLang="zh-TW" sz="2400" b="1" dirty="0"/>
              <a:t>because of the constraints of religion.</a:t>
            </a:r>
          </a:p>
        </p:txBody>
      </p:sp>
    </p:spTree>
    <p:extLst>
      <p:ext uri="{BB962C8B-B14F-4D97-AF65-F5344CB8AC3E}">
        <p14:creationId xmlns:p14="http://schemas.microsoft.com/office/powerpoint/2010/main" val="284416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3871" y="411510"/>
            <a:ext cx="4132670" cy="492443"/>
          </a:xfrm>
          <a:prstGeom prst="rect">
            <a:avLst/>
          </a:prstGeom>
        </p:spPr>
        <p:txBody>
          <a:bodyPr wrap="none">
            <a:spAutoFit/>
          </a:bodyPr>
          <a:lstStyle/>
          <a:p>
            <a:r>
              <a:rPr lang="en-US" altLang="zh-TW" sz="2600" b="1" dirty="0">
                <a:solidFill>
                  <a:srgbClr val="FF0000"/>
                </a:solidFill>
              </a:rPr>
              <a:t>II. </a:t>
            </a:r>
            <a:r>
              <a:rPr lang="zh-TW" altLang="zh-TW" sz="2600" b="1" u="sng" dirty="0"/>
              <a:t>第二個故事</a:t>
            </a:r>
            <a:r>
              <a:rPr lang="en-US" altLang="zh-TW" sz="2600" b="1" u="sng" dirty="0"/>
              <a:t>/The 2</a:t>
            </a:r>
            <a:r>
              <a:rPr lang="en-US" altLang="zh-TW" sz="2600" b="1" u="sng" baseline="30000" dirty="0"/>
              <a:t>nd</a:t>
            </a:r>
            <a:r>
              <a:rPr lang="en-US" altLang="zh-TW" sz="2600" b="1" u="sng" dirty="0"/>
              <a:t> Story</a:t>
            </a:r>
            <a:endParaRPr lang="zh-TW" altLang="zh-TW" sz="2600" u="sng" dirty="0"/>
          </a:p>
        </p:txBody>
      </p:sp>
      <p:sp>
        <p:nvSpPr>
          <p:cNvPr id="3" name="矩形 2"/>
          <p:cNvSpPr/>
          <p:nvPr/>
        </p:nvSpPr>
        <p:spPr>
          <a:xfrm>
            <a:off x="611560" y="1275606"/>
            <a:ext cx="7782916" cy="1200329"/>
          </a:xfrm>
          <a:prstGeom prst="rect">
            <a:avLst/>
          </a:prstGeom>
        </p:spPr>
        <p:txBody>
          <a:bodyPr wrap="square">
            <a:spAutoFit/>
          </a:bodyPr>
          <a:lstStyle/>
          <a:p>
            <a:r>
              <a:rPr lang="en-US" altLang="zh-TW" sz="2400" b="1" dirty="0" smtClean="0">
                <a:solidFill>
                  <a:srgbClr val="FF0000"/>
                </a:solidFill>
              </a:rPr>
              <a:t>Q:</a:t>
            </a:r>
            <a:r>
              <a:rPr lang="zh-TW" altLang="en-US" sz="2400" b="1" dirty="0" smtClean="0"/>
              <a:t>為什麼</a:t>
            </a:r>
            <a:r>
              <a:rPr lang="zh-TW" altLang="zh-TW" sz="2400" b="1" dirty="0" smtClean="0"/>
              <a:t>主</a:t>
            </a:r>
            <a:r>
              <a:rPr lang="zh-TW" altLang="zh-TW" sz="2400" b="1" dirty="0"/>
              <a:t>耶穌誕生的時候</a:t>
            </a:r>
            <a:r>
              <a:rPr lang="en-US" altLang="zh-TW" sz="2400" b="1" dirty="0"/>
              <a:t>, </a:t>
            </a:r>
            <a:r>
              <a:rPr lang="zh-TW" altLang="zh-TW" sz="2400" b="1" dirty="0"/>
              <a:t>首先讓牧羊人</a:t>
            </a:r>
            <a:r>
              <a:rPr lang="zh-TW" altLang="zh-TW" sz="2400" b="1" dirty="0" smtClean="0"/>
              <a:t>知道</a:t>
            </a:r>
            <a:r>
              <a:rPr lang="en-US" altLang="zh-TW" sz="2400" b="1" dirty="0" smtClean="0"/>
              <a:t>?</a:t>
            </a:r>
          </a:p>
          <a:p>
            <a:r>
              <a:rPr lang="en-US" altLang="zh-TW" sz="2400" b="1" dirty="0" smtClean="0"/>
              <a:t>    Why shepherds were </a:t>
            </a:r>
            <a:r>
              <a:rPr lang="en-US" altLang="zh-TW" sz="2400" b="1" dirty="0"/>
              <a:t>i</a:t>
            </a:r>
            <a:r>
              <a:rPr lang="en-US" altLang="zh-TW" sz="2400" b="1" dirty="0" smtClean="0"/>
              <a:t>nvited </a:t>
            </a:r>
            <a:r>
              <a:rPr lang="en-US" altLang="zh-TW" sz="2400" b="1" dirty="0"/>
              <a:t>to </a:t>
            </a:r>
            <a:r>
              <a:rPr lang="en-US" altLang="zh-TW" sz="2400" b="1" dirty="0" smtClean="0"/>
              <a:t>witness </a:t>
            </a:r>
            <a:r>
              <a:rPr lang="en-US" altLang="zh-TW" sz="2400" b="1" dirty="0"/>
              <a:t>Christ's </a:t>
            </a:r>
            <a:r>
              <a:rPr lang="en-US" altLang="zh-TW" sz="2400" b="1" dirty="0" smtClean="0"/>
              <a:t>birth—</a:t>
            </a:r>
          </a:p>
          <a:p>
            <a:r>
              <a:rPr lang="en-US" altLang="zh-TW" sz="2400" b="1" dirty="0"/>
              <a:t> </a:t>
            </a:r>
            <a:r>
              <a:rPr lang="en-US" altLang="zh-TW" sz="2400" b="1" dirty="0" smtClean="0"/>
              <a:t>   and not somebody else?</a:t>
            </a:r>
            <a:endParaRPr lang="en-US" altLang="zh-TW" sz="2400" b="1" dirty="0"/>
          </a:p>
        </p:txBody>
      </p:sp>
      <p:sp>
        <p:nvSpPr>
          <p:cNvPr id="5" name="矩形 4"/>
          <p:cNvSpPr/>
          <p:nvPr/>
        </p:nvSpPr>
        <p:spPr>
          <a:xfrm>
            <a:off x="594073" y="2590800"/>
            <a:ext cx="8424936" cy="1200329"/>
          </a:xfrm>
          <a:prstGeom prst="rect">
            <a:avLst/>
          </a:prstGeom>
        </p:spPr>
        <p:txBody>
          <a:bodyPr wrap="square">
            <a:spAutoFit/>
          </a:bodyPr>
          <a:lstStyle/>
          <a:p>
            <a:r>
              <a:rPr lang="zh-TW" altLang="en-US" sz="2400" b="1" dirty="0" smtClean="0">
                <a:solidFill>
                  <a:srgbClr val="FF0000"/>
                </a:solidFill>
                <a:sym typeface="Wingdings"/>
              </a:rPr>
              <a:t></a:t>
            </a:r>
            <a:r>
              <a:rPr lang="zh-TW" altLang="zh-TW" sz="2400" b="1" dirty="0" smtClean="0"/>
              <a:t>因為他們</a:t>
            </a:r>
            <a:r>
              <a:rPr lang="zh-TW" altLang="en-US" sz="2400" b="1" dirty="0" smtClean="0"/>
              <a:t>不</a:t>
            </a:r>
            <a:r>
              <a:rPr lang="zh-TW" altLang="en-US" sz="2400" b="1" dirty="0"/>
              <a:t>需要擔心</a:t>
            </a:r>
            <a:r>
              <a:rPr lang="en-US" altLang="zh-TW" sz="2400" b="1" dirty="0"/>
              <a:t>“</a:t>
            </a:r>
            <a:r>
              <a:rPr lang="zh-TW" altLang="zh-TW" sz="2400" b="1" dirty="0"/>
              <a:t>政治正確</a:t>
            </a:r>
            <a:r>
              <a:rPr lang="en-US" altLang="zh-TW" sz="2400" b="1" dirty="0" smtClean="0"/>
              <a:t>”</a:t>
            </a:r>
            <a:r>
              <a:rPr lang="zh-TW" altLang="en-US" sz="2400" b="1" dirty="0" smtClean="0"/>
              <a:t>，</a:t>
            </a:r>
            <a:r>
              <a:rPr lang="zh-TW" altLang="zh-TW" sz="2400" b="1" dirty="0" smtClean="0"/>
              <a:t>沒有</a:t>
            </a:r>
            <a:r>
              <a:rPr lang="zh-TW" altLang="zh-TW" sz="2400" b="1" dirty="0"/>
              <a:t>人的負擔</a:t>
            </a:r>
            <a:r>
              <a:rPr lang="zh-TW" altLang="en-US" sz="2400" b="1" dirty="0" smtClean="0"/>
              <a:t>。 </a:t>
            </a:r>
            <a:endParaRPr lang="en-US" altLang="zh-TW" sz="2400" b="1" dirty="0"/>
          </a:p>
          <a:p>
            <a:r>
              <a:rPr lang="en-US" altLang="zh-TW" sz="2400" b="1" dirty="0" smtClean="0"/>
              <a:t>    They </a:t>
            </a:r>
            <a:r>
              <a:rPr lang="en-US" altLang="zh-TW" sz="2400" b="1" dirty="0"/>
              <a:t>didn’t need to worry </a:t>
            </a:r>
            <a:r>
              <a:rPr lang="en-US" altLang="zh-TW" sz="2400" b="1" dirty="0" smtClean="0"/>
              <a:t>about</a:t>
            </a:r>
            <a:r>
              <a:rPr lang="en-US" altLang="zh-TW" sz="2400" b="1" dirty="0"/>
              <a:t> "political correctness</a:t>
            </a:r>
            <a:r>
              <a:rPr lang="en-US" altLang="zh-TW" sz="2400" b="1" dirty="0" smtClean="0"/>
              <a:t>“ and</a:t>
            </a:r>
          </a:p>
          <a:p>
            <a:r>
              <a:rPr lang="en-US" altLang="zh-TW" sz="2400" b="1" dirty="0"/>
              <a:t> </a:t>
            </a:r>
            <a:r>
              <a:rPr lang="en-US" altLang="zh-TW" sz="2400" b="1" dirty="0" smtClean="0"/>
              <a:t>    what </a:t>
            </a:r>
            <a:r>
              <a:rPr lang="en-US" altLang="zh-TW" sz="2400" b="1" dirty="0"/>
              <a:t>others thought of </a:t>
            </a:r>
            <a:r>
              <a:rPr lang="en-US" altLang="zh-TW" sz="2400" b="1" dirty="0" smtClean="0"/>
              <a:t>them.</a:t>
            </a:r>
          </a:p>
        </p:txBody>
      </p:sp>
    </p:spTree>
    <p:extLst>
      <p:ext uri="{BB962C8B-B14F-4D97-AF65-F5344CB8AC3E}">
        <p14:creationId xmlns:p14="http://schemas.microsoft.com/office/powerpoint/2010/main" val="2512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536" y="267494"/>
            <a:ext cx="8153254" cy="4411464"/>
          </a:xfrm>
          <a:prstGeom prst="rect">
            <a:avLst/>
          </a:prstGeom>
        </p:spPr>
        <p:txBody>
          <a:bodyPr wrap="square">
            <a:spAutoFit/>
          </a:bodyPr>
          <a:lstStyle/>
          <a:p>
            <a:r>
              <a:rPr lang="en-US" altLang="zh-TW" sz="2200" b="1" baseline="30000" dirty="0"/>
              <a:t>8</a:t>
            </a:r>
            <a:r>
              <a:rPr lang="zh-TW" altLang="zh-TW" sz="2200" b="1" dirty="0"/>
              <a:t>在伯利恆之野地裡有牧羊的人，夜間按著更次看守羊群。</a:t>
            </a:r>
            <a:r>
              <a:rPr lang="en-US" altLang="zh-TW" sz="2200" b="1" baseline="30000" dirty="0"/>
              <a:t>9</a:t>
            </a:r>
            <a:r>
              <a:rPr lang="zh-TW" altLang="zh-TW" sz="2200" b="1" dirty="0"/>
              <a:t>有主的使者站在他們旁邊，主的榮光四面照著他們；牧羊的人就甚懼怕。</a:t>
            </a:r>
            <a:r>
              <a:rPr lang="en-US" altLang="zh-TW" sz="2200" b="1" baseline="30000" dirty="0"/>
              <a:t>10</a:t>
            </a:r>
            <a:r>
              <a:rPr lang="zh-TW" altLang="zh-TW" sz="2200" b="1" dirty="0"/>
              <a:t>那天使對他們說：不要懼怕！我報給你們大喜的信息，是關乎萬民的；</a:t>
            </a:r>
            <a:r>
              <a:rPr lang="en-US" altLang="zh-TW" sz="2200" b="1" baseline="30000" dirty="0"/>
              <a:t>11</a:t>
            </a:r>
            <a:r>
              <a:rPr lang="zh-TW" altLang="zh-TW" sz="2200" b="1" dirty="0"/>
              <a:t>因今天在大衛的城裡，為你們生了救主，就是主基督</a:t>
            </a:r>
            <a:r>
              <a:rPr lang="zh-TW" altLang="zh-TW" sz="2200" b="1" dirty="0" smtClean="0"/>
              <a:t>。</a:t>
            </a:r>
            <a:endParaRPr lang="en-US" altLang="zh-TW" sz="2200" b="1" dirty="0" smtClean="0"/>
          </a:p>
          <a:p>
            <a:endParaRPr lang="en-US" altLang="zh-TW" sz="2200" b="1" baseline="30000" dirty="0"/>
          </a:p>
          <a:p>
            <a:r>
              <a:rPr lang="en-US" altLang="zh-TW" sz="2200" b="1" baseline="30000" dirty="0" smtClean="0"/>
              <a:t>8</a:t>
            </a:r>
            <a:r>
              <a:rPr lang="en-US" altLang="zh-TW" sz="2200" b="1" dirty="0" smtClean="0"/>
              <a:t>And </a:t>
            </a:r>
            <a:r>
              <a:rPr lang="en-US" altLang="zh-TW" sz="2200" b="1" dirty="0"/>
              <a:t>in the same region there were shepherds out in the field, keeping watch over their flock by night. </a:t>
            </a:r>
            <a:r>
              <a:rPr lang="en-US" altLang="zh-TW" sz="2200" b="1" baseline="30000" dirty="0"/>
              <a:t>9</a:t>
            </a:r>
            <a:r>
              <a:rPr lang="en-US" altLang="zh-TW" sz="2200" b="1" dirty="0"/>
              <a:t>And an angel of the Lord appeared to them, and the glory of the Lord shone around them, and they were filled with fear. </a:t>
            </a:r>
            <a:r>
              <a:rPr lang="en-US" altLang="zh-TW" sz="2200" b="1" baseline="30000" dirty="0"/>
              <a:t>10</a:t>
            </a:r>
            <a:r>
              <a:rPr lang="en-US" altLang="zh-TW" sz="2200" b="1" dirty="0"/>
              <a:t>And the angel said to them, "Fear not, for behold, I bring you good news of a great joy that will be for all the people. </a:t>
            </a:r>
            <a:r>
              <a:rPr lang="en-US" altLang="zh-TW" sz="2200" b="1" baseline="30000" dirty="0"/>
              <a:t>11</a:t>
            </a:r>
            <a:r>
              <a:rPr lang="en-US" altLang="zh-TW" sz="2200" b="1" dirty="0"/>
              <a:t>For unto you is born this day in the city of David a Savior, who is Christ the Lord</a:t>
            </a:r>
            <a:r>
              <a:rPr lang="en-US" altLang="zh-TW" sz="2400" dirty="0"/>
              <a:t>. </a:t>
            </a:r>
            <a:endParaRPr lang="zh-TW" altLang="en-US" sz="2200" b="1" dirty="0"/>
          </a:p>
        </p:txBody>
      </p:sp>
    </p:spTree>
    <p:extLst>
      <p:ext uri="{BB962C8B-B14F-4D97-AF65-F5344CB8AC3E}">
        <p14:creationId xmlns:p14="http://schemas.microsoft.com/office/powerpoint/2010/main" val="365910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67494"/>
            <a:ext cx="6480720" cy="44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166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636" y="2983590"/>
            <a:ext cx="3299732"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05068"/>
            <a:ext cx="2859659" cy="21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90081"/>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983590"/>
            <a:ext cx="3466650" cy="173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8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424936" cy="4493538"/>
          </a:xfrm>
          <a:prstGeom prst="rect">
            <a:avLst/>
          </a:prstGeom>
        </p:spPr>
        <p:txBody>
          <a:bodyPr wrap="square">
            <a:spAutoFit/>
          </a:bodyPr>
          <a:lstStyle/>
          <a:p>
            <a:r>
              <a:rPr lang="en-US" altLang="zh-TW" sz="2200" b="1" baseline="30000" dirty="0"/>
              <a:t>12</a:t>
            </a:r>
            <a:r>
              <a:rPr lang="zh-TW" altLang="zh-TW" sz="2200" b="1" dirty="0"/>
              <a:t>你們要看見一個嬰孩，包著布，臥在馬槽裡，那就是記號了。</a:t>
            </a:r>
            <a:r>
              <a:rPr lang="en-US" altLang="zh-TW" sz="2200" b="1" baseline="30000" dirty="0"/>
              <a:t>13</a:t>
            </a:r>
            <a:r>
              <a:rPr lang="zh-TW" altLang="zh-TW" sz="2200" b="1" dirty="0"/>
              <a:t>忽然，有一大隊天兵同那天使讚美神說：</a:t>
            </a:r>
            <a:r>
              <a:rPr lang="en-US" altLang="zh-TW" sz="2200" b="1" baseline="30000" dirty="0"/>
              <a:t>14</a:t>
            </a:r>
            <a:r>
              <a:rPr lang="zh-TW" altLang="zh-TW" sz="2200" b="1" dirty="0"/>
              <a:t>在至高之處榮耀歸與神！在地上平安歸與他所喜悅的人（有古卷作：喜悅歸與人）！</a:t>
            </a:r>
            <a:r>
              <a:rPr lang="en-US" altLang="zh-TW" sz="2200" b="1" baseline="30000" dirty="0"/>
              <a:t>15</a:t>
            </a:r>
            <a:r>
              <a:rPr lang="zh-TW" altLang="zh-TW" sz="2200" b="1" dirty="0"/>
              <a:t>眾天使離開他們，升天去了。牧羊的人彼此說：我們往伯利恆去，看看所成的事，就是主所指示我們的</a:t>
            </a:r>
            <a:r>
              <a:rPr lang="zh-TW" altLang="zh-TW" dirty="0" smtClean="0"/>
              <a:t>。</a:t>
            </a:r>
            <a:endParaRPr lang="en-US" altLang="zh-TW" dirty="0" smtClean="0"/>
          </a:p>
          <a:p>
            <a:r>
              <a:rPr lang="en-US" altLang="zh-TW" sz="2200" b="1" baseline="30000" dirty="0" smtClean="0"/>
              <a:t>12</a:t>
            </a:r>
            <a:r>
              <a:rPr lang="en-US" altLang="zh-TW" sz="2200" b="1" dirty="0" smtClean="0"/>
              <a:t>And </a:t>
            </a:r>
            <a:r>
              <a:rPr lang="en-US" altLang="zh-TW" sz="2200" b="1" dirty="0"/>
              <a:t>this will be a sign for you: you will find a baby wrapped in swaddling cloths and lying in a manger." </a:t>
            </a:r>
            <a:r>
              <a:rPr lang="en-US" altLang="zh-TW" sz="2200" b="1" baseline="30000" dirty="0"/>
              <a:t>13</a:t>
            </a:r>
            <a:r>
              <a:rPr lang="en-US" altLang="zh-TW" sz="2200" b="1" dirty="0"/>
              <a:t>And suddenly there was with the angel a multitude of the heavenly host praising God and saying, </a:t>
            </a:r>
            <a:r>
              <a:rPr lang="en-US" altLang="zh-TW" sz="2200" b="1" baseline="30000" dirty="0"/>
              <a:t>14</a:t>
            </a:r>
            <a:r>
              <a:rPr lang="en-US" altLang="zh-TW" sz="2200" b="1" dirty="0"/>
              <a:t>" Glory to God in the highest, and on earth peace among those with whom he is pleased!" </a:t>
            </a:r>
            <a:r>
              <a:rPr lang="en-US" altLang="zh-TW" sz="2200" b="1" baseline="30000" dirty="0"/>
              <a:t>15</a:t>
            </a:r>
            <a:r>
              <a:rPr lang="en-US" altLang="zh-TW" sz="2200" b="1" dirty="0"/>
              <a:t>When the angels went away from them into heaven, the shepherds said to one another, "Let us go over to Bethlehem and see this thing that has happened, which the Lord has made known to us."</a:t>
            </a:r>
            <a:endParaRPr lang="zh-TW" altLang="en-US" sz="2200" b="1" dirty="0"/>
          </a:p>
        </p:txBody>
      </p:sp>
    </p:spTree>
    <p:extLst>
      <p:ext uri="{BB962C8B-B14F-4D97-AF65-F5344CB8AC3E}">
        <p14:creationId xmlns:p14="http://schemas.microsoft.com/office/powerpoint/2010/main" val="1561615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hepherds witness jesus bi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83518"/>
            <a:ext cx="7712124" cy="45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42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267494"/>
            <a:ext cx="8712968" cy="4708981"/>
          </a:xfrm>
          <a:prstGeom prst="rect">
            <a:avLst/>
          </a:prstGeom>
        </p:spPr>
        <p:txBody>
          <a:bodyPr wrap="square">
            <a:spAutoFit/>
          </a:bodyPr>
          <a:lstStyle/>
          <a:p>
            <a:r>
              <a:rPr lang="en-US" altLang="zh-TW" sz="2200" b="1" baseline="30000" dirty="0"/>
              <a:t>16</a:t>
            </a:r>
            <a:r>
              <a:rPr lang="zh-TW" altLang="zh-TW" sz="2200" b="1" dirty="0"/>
              <a:t>他們急忙去了，就尋見馬利亞和約瑟，又有那嬰孩臥在馬槽裡；</a:t>
            </a:r>
            <a:r>
              <a:rPr lang="en-US" altLang="zh-TW" sz="2200" b="1" baseline="30000" dirty="0"/>
              <a:t>17</a:t>
            </a:r>
            <a:r>
              <a:rPr lang="zh-TW" altLang="zh-TW" sz="2200" b="1" dirty="0"/>
              <a:t>既然看見，就把天使論這孩子的話傳開了。</a:t>
            </a:r>
            <a:r>
              <a:rPr lang="en-US" altLang="zh-TW" sz="2200" b="1" baseline="30000" dirty="0"/>
              <a:t>18</a:t>
            </a:r>
            <a:r>
              <a:rPr lang="zh-TW" altLang="zh-TW" sz="2200" b="1" dirty="0"/>
              <a:t>凡聽見的，就詫異牧羊之人對他們所說的話。</a:t>
            </a:r>
            <a:r>
              <a:rPr lang="en-US" altLang="zh-TW" sz="2200" b="1" baseline="30000" dirty="0"/>
              <a:t>19</a:t>
            </a:r>
            <a:r>
              <a:rPr lang="zh-TW" altLang="zh-TW" sz="2200" b="1" dirty="0"/>
              <a:t>馬利亞卻把這一切的事存在心裡，反復思想。</a:t>
            </a:r>
            <a:r>
              <a:rPr lang="en-US" altLang="zh-TW" sz="2200" b="1" baseline="30000" dirty="0"/>
              <a:t>20</a:t>
            </a:r>
            <a:r>
              <a:rPr lang="zh-TW" altLang="zh-TW" sz="2200" b="1" dirty="0"/>
              <a:t>牧羊的人回去了，因所聽見所看見的一切事，正如天使向他們所說的，就歸榮耀與神，讚美他。【路</a:t>
            </a:r>
            <a:r>
              <a:rPr lang="en-US" altLang="zh-TW" sz="2200" b="1" dirty="0"/>
              <a:t> 2:8~20</a:t>
            </a:r>
            <a:r>
              <a:rPr lang="zh-TW" altLang="zh-TW" sz="2200" b="1" dirty="0" smtClean="0"/>
              <a:t>】</a:t>
            </a:r>
            <a:endParaRPr lang="en-US" altLang="zh-TW" sz="2200" b="1" dirty="0" smtClean="0"/>
          </a:p>
          <a:p>
            <a:endParaRPr lang="en-US" altLang="zh-TW" sz="2200" b="1" dirty="0" smtClean="0"/>
          </a:p>
          <a:p>
            <a:r>
              <a:rPr lang="en-US" altLang="zh-TW" sz="2400" b="1" baseline="30000" dirty="0" smtClean="0"/>
              <a:t>16</a:t>
            </a:r>
            <a:r>
              <a:rPr lang="en-US" altLang="zh-TW" sz="2400" b="1" dirty="0" smtClean="0"/>
              <a:t>And </a:t>
            </a:r>
            <a:r>
              <a:rPr lang="en-US" altLang="zh-TW" sz="2400" b="1" dirty="0"/>
              <a:t>they went with haste and found Mary and Joseph, and the baby lying in a manger. </a:t>
            </a:r>
            <a:r>
              <a:rPr lang="en-US" altLang="zh-TW" sz="2400" b="1" baseline="30000" dirty="0"/>
              <a:t>17</a:t>
            </a:r>
            <a:r>
              <a:rPr lang="en-US" altLang="zh-TW" sz="2400" b="1" dirty="0"/>
              <a:t>And when they saw it, they made known the saying that had been told them concerning this child. </a:t>
            </a:r>
            <a:r>
              <a:rPr lang="en-US" altLang="zh-TW" sz="2400" b="1" baseline="30000" dirty="0"/>
              <a:t>18</a:t>
            </a:r>
            <a:r>
              <a:rPr lang="en-US" altLang="zh-TW" sz="2400" b="1" dirty="0"/>
              <a:t>And all who heard it wondered at what the shepherds told them. </a:t>
            </a:r>
            <a:r>
              <a:rPr lang="en-US" altLang="zh-TW" sz="2400" b="1" baseline="30000" dirty="0"/>
              <a:t>19</a:t>
            </a:r>
            <a:r>
              <a:rPr lang="en-US" altLang="zh-TW" sz="2400" b="1" dirty="0"/>
              <a:t>But Mary treasured up all these things, pondering them in her heart. </a:t>
            </a:r>
            <a:r>
              <a:rPr lang="en-US" altLang="zh-TW" sz="2400" b="1" baseline="30000" dirty="0"/>
              <a:t>20</a:t>
            </a:r>
            <a:r>
              <a:rPr lang="en-US" altLang="zh-TW" sz="2400" b="1" dirty="0"/>
              <a:t>And the shepherds returned, glorifying and praising God for all they had heard and seen, as it had been told them. </a:t>
            </a:r>
            <a:r>
              <a:rPr lang="zh-TW" altLang="zh-TW" sz="2400" b="1" dirty="0"/>
              <a:t>【</a:t>
            </a:r>
            <a:r>
              <a:rPr lang="en-US" altLang="zh-TW" sz="2400" b="1" dirty="0"/>
              <a:t>Luke 2:8~20</a:t>
            </a:r>
            <a:r>
              <a:rPr lang="zh-TW" altLang="zh-TW" sz="2400" b="1" dirty="0" smtClean="0"/>
              <a:t>】</a:t>
            </a:r>
            <a:endParaRPr lang="zh-TW" altLang="en-US" sz="2200" b="1" dirty="0"/>
          </a:p>
        </p:txBody>
      </p:sp>
    </p:spTree>
    <p:extLst>
      <p:ext uri="{BB962C8B-B14F-4D97-AF65-F5344CB8AC3E}">
        <p14:creationId xmlns:p14="http://schemas.microsoft.com/office/powerpoint/2010/main" val="1091481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71550"/>
            <a:ext cx="7416824" cy="370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573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0522" y="339501"/>
            <a:ext cx="3994363" cy="492443"/>
          </a:xfrm>
          <a:prstGeom prst="rect">
            <a:avLst/>
          </a:prstGeom>
        </p:spPr>
        <p:txBody>
          <a:bodyPr wrap="none">
            <a:spAutoFit/>
          </a:bodyPr>
          <a:lstStyle/>
          <a:p>
            <a:r>
              <a:rPr lang="en-US" altLang="zh-TW" sz="2600" b="1" dirty="0">
                <a:solidFill>
                  <a:srgbClr val="FF0000"/>
                </a:solidFill>
              </a:rPr>
              <a:t>III. </a:t>
            </a:r>
            <a:r>
              <a:rPr lang="zh-TW" altLang="en-US" sz="2400" b="1" u="sng" dirty="0"/>
              <a:t>第三個故事</a:t>
            </a:r>
            <a:r>
              <a:rPr lang="en-US" altLang="zh-TW" sz="2400" b="1" u="sng" dirty="0"/>
              <a:t>/The 3rd Story</a:t>
            </a:r>
            <a:endParaRPr lang="zh-TW" altLang="en-US" sz="2400" b="1" u="sng" dirty="0"/>
          </a:p>
        </p:txBody>
      </p:sp>
      <p:sp>
        <p:nvSpPr>
          <p:cNvPr id="3" name="矩形 2"/>
          <p:cNvSpPr/>
          <p:nvPr/>
        </p:nvSpPr>
        <p:spPr>
          <a:xfrm>
            <a:off x="398290" y="1347613"/>
            <a:ext cx="8062142" cy="1569660"/>
          </a:xfrm>
          <a:prstGeom prst="rect">
            <a:avLst/>
          </a:prstGeom>
        </p:spPr>
        <p:txBody>
          <a:bodyPr wrap="square">
            <a:spAutoFit/>
          </a:bodyPr>
          <a:lstStyle/>
          <a:p>
            <a:r>
              <a:rPr lang="zh-TW" altLang="en-US" sz="2400" b="1" dirty="0" smtClean="0">
                <a:solidFill>
                  <a:srgbClr val="FF0000"/>
                </a:solidFill>
                <a:sym typeface="Wingdings"/>
              </a:rPr>
              <a:t></a:t>
            </a:r>
            <a:r>
              <a:rPr lang="zh-TW" altLang="zh-TW" sz="2400" b="1" dirty="0" smtClean="0"/>
              <a:t>上帝</a:t>
            </a:r>
            <a:r>
              <a:rPr lang="zh-TW" altLang="zh-TW" sz="2400" b="1" dirty="0"/>
              <a:t>引導東方三博士來尋找主耶穌</a:t>
            </a:r>
            <a:r>
              <a:rPr lang="en-US" altLang="zh-TW" sz="2400" b="1" dirty="0"/>
              <a:t>, </a:t>
            </a:r>
            <a:r>
              <a:rPr lang="zh-TW" altLang="zh-TW" sz="2400" b="1" dirty="0"/>
              <a:t>因為他們沒有宗教</a:t>
            </a:r>
            <a:r>
              <a:rPr lang="zh-TW" altLang="zh-TW" sz="2400" b="1" dirty="0" smtClean="0"/>
              <a:t>的</a:t>
            </a:r>
            <a:endParaRPr lang="en-US" altLang="zh-TW" sz="2400" b="1" dirty="0" smtClean="0"/>
          </a:p>
          <a:p>
            <a:r>
              <a:rPr lang="en-US" altLang="zh-TW" sz="2400" b="1" dirty="0"/>
              <a:t> </a:t>
            </a:r>
            <a:r>
              <a:rPr lang="en-US" altLang="zh-TW" sz="2400" b="1" dirty="0" smtClean="0"/>
              <a:t>   </a:t>
            </a:r>
            <a:r>
              <a:rPr lang="zh-TW" altLang="zh-TW" sz="2400" b="1" dirty="0" smtClean="0"/>
              <a:t>束縛</a:t>
            </a:r>
            <a:r>
              <a:rPr lang="en-US" altLang="zh-TW" sz="2400" b="1" dirty="0" smtClean="0"/>
              <a:t>.</a:t>
            </a:r>
          </a:p>
          <a:p>
            <a:r>
              <a:rPr lang="en-US" altLang="zh-TW" sz="2400" b="1" dirty="0" smtClean="0"/>
              <a:t>    God </a:t>
            </a:r>
            <a:r>
              <a:rPr lang="en-US" altLang="zh-TW" sz="2400" b="1" dirty="0"/>
              <a:t>led </a:t>
            </a:r>
            <a:r>
              <a:rPr lang="en-US" altLang="zh-TW" sz="2400" b="1" dirty="0" smtClean="0"/>
              <a:t>the three wise </a:t>
            </a:r>
            <a:r>
              <a:rPr lang="en-US" altLang="zh-TW" sz="2400" b="1" dirty="0"/>
              <a:t>men from the </a:t>
            </a:r>
            <a:r>
              <a:rPr lang="en-US" altLang="zh-TW" sz="2400" b="1" dirty="0" smtClean="0"/>
              <a:t>East </a:t>
            </a:r>
            <a:r>
              <a:rPr lang="en-US" altLang="zh-TW" sz="2400" b="1" dirty="0"/>
              <a:t>to seek the Lord </a:t>
            </a:r>
            <a:endParaRPr lang="en-US" altLang="zh-TW" sz="2400" b="1" dirty="0" smtClean="0"/>
          </a:p>
          <a:p>
            <a:r>
              <a:rPr lang="en-US" altLang="zh-TW" sz="2400" b="1" dirty="0"/>
              <a:t> </a:t>
            </a:r>
            <a:r>
              <a:rPr lang="en-US" altLang="zh-TW" sz="2400" b="1" dirty="0" smtClean="0"/>
              <a:t>   Jesus because </a:t>
            </a:r>
            <a:r>
              <a:rPr lang="en-US" altLang="zh-TW" sz="2400" b="1" dirty="0"/>
              <a:t>they were </a:t>
            </a:r>
            <a:r>
              <a:rPr lang="en-US" altLang="zh-TW" sz="2400" b="1" dirty="0" smtClean="0"/>
              <a:t>not bound </a:t>
            </a:r>
            <a:r>
              <a:rPr lang="en-US" altLang="zh-TW" sz="2400" b="1" dirty="0"/>
              <a:t>by religion.</a:t>
            </a:r>
            <a:endParaRPr lang="zh-TW" altLang="zh-TW" sz="2400" b="1" dirty="0"/>
          </a:p>
        </p:txBody>
      </p:sp>
    </p:spTree>
    <p:extLst>
      <p:ext uri="{BB962C8B-B14F-4D97-AF65-F5344CB8AC3E}">
        <p14:creationId xmlns:p14="http://schemas.microsoft.com/office/powerpoint/2010/main" val="11091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76608"/>
            <a:ext cx="2304256" cy="306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131840" y="2278816"/>
            <a:ext cx="5544616" cy="2462213"/>
          </a:xfrm>
          <a:prstGeom prst="rect">
            <a:avLst/>
          </a:prstGeom>
        </p:spPr>
        <p:txBody>
          <a:bodyPr wrap="square">
            <a:spAutoFit/>
          </a:bodyPr>
          <a:lstStyle/>
          <a:p>
            <a:r>
              <a:rPr lang="zh-TW" altLang="zh-TW" sz="2200" b="1" dirty="0"/>
              <a:t>最近在</a:t>
            </a:r>
            <a:r>
              <a:rPr lang="en-US" altLang="zh-TW" sz="2200" b="1" dirty="0"/>
              <a:t>Getty’s Museum</a:t>
            </a:r>
            <a:r>
              <a:rPr lang="zh-TW" altLang="zh-TW" sz="2200" b="1" dirty="0"/>
              <a:t>展出的一個中世紀的聖經</a:t>
            </a:r>
            <a:r>
              <a:rPr lang="en-US" altLang="zh-TW" sz="2200" b="1" dirty="0"/>
              <a:t>, </a:t>
            </a:r>
            <a:r>
              <a:rPr lang="zh-TW" altLang="zh-TW" sz="2200" b="1" dirty="0"/>
              <a:t>畫的三博士</a:t>
            </a:r>
            <a:r>
              <a:rPr lang="en-US" altLang="zh-TW" sz="2200" b="1" dirty="0"/>
              <a:t>, </a:t>
            </a:r>
            <a:r>
              <a:rPr lang="zh-TW" altLang="zh-TW" sz="2200" b="1" dirty="0"/>
              <a:t>一個是從亞洲</a:t>
            </a:r>
            <a:r>
              <a:rPr lang="en-US" altLang="zh-TW" sz="2200" b="1" dirty="0"/>
              <a:t>, </a:t>
            </a:r>
            <a:r>
              <a:rPr lang="zh-TW" altLang="zh-TW" sz="2200" b="1" dirty="0"/>
              <a:t>一個是從歐洲</a:t>
            </a:r>
            <a:r>
              <a:rPr lang="en-US" altLang="zh-TW" sz="2200" b="1" dirty="0"/>
              <a:t>, </a:t>
            </a:r>
            <a:r>
              <a:rPr lang="zh-TW" altLang="zh-TW" sz="2200" b="1" dirty="0"/>
              <a:t>一個是從非洲來的</a:t>
            </a:r>
            <a:r>
              <a:rPr lang="en-US" altLang="zh-TW" sz="2200" b="1" dirty="0"/>
              <a:t>. </a:t>
            </a:r>
            <a:endParaRPr lang="en-US" altLang="zh-TW" sz="2200" b="1" dirty="0" smtClean="0"/>
          </a:p>
          <a:p>
            <a:r>
              <a:rPr lang="en-US" altLang="zh-TW" sz="2200" b="1" dirty="0"/>
              <a:t>The three wise </a:t>
            </a:r>
            <a:r>
              <a:rPr lang="en-US" altLang="zh-TW" sz="2200" b="1" dirty="0" smtClean="0"/>
              <a:t>men, painted </a:t>
            </a:r>
            <a:r>
              <a:rPr lang="en-US" altLang="zh-TW" sz="2200" b="1" dirty="0"/>
              <a:t>in a</a:t>
            </a:r>
            <a:r>
              <a:rPr lang="en-US" altLang="zh-TW" sz="2200" b="1" dirty="0" smtClean="0"/>
              <a:t> </a:t>
            </a:r>
            <a:r>
              <a:rPr lang="en-US" altLang="zh-TW" sz="2200" b="1" dirty="0"/>
              <a:t>medieval Bible exhibited recently at the Getty ’s </a:t>
            </a:r>
            <a:r>
              <a:rPr lang="en-US" altLang="zh-TW" sz="2200" b="1" dirty="0" smtClean="0"/>
              <a:t>Museum, one was </a:t>
            </a:r>
            <a:r>
              <a:rPr lang="en-US" altLang="zh-TW" sz="2200" b="1" dirty="0"/>
              <a:t>from Asia, one </a:t>
            </a:r>
            <a:r>
              <a:rPr lang="en-US" altLang="zh-TW" sz="2200" b="1" dirty="0" smtClean="0"/>
              <a:t>was from </a:t>
            </a:r>
            <a:r>
              <a:rPr lang="en-US" altLang="zh-TW" sz="2200" b="1" dirty="0"/>
              <a:t>Europe, and </a:t>
            </a:r>
            <a:r>
              <a:rPr lang="en-US" altLang="zh-TW" sz="2200" b="1" dirty="0" smtClean="0"/>
              <a:t>one was </a:t>
            </a:r>
            <a:r>
              <a:rPr lang="en-US" altLang="zh-TW" sz="2200" b="1" dirty="0"/>
              <a:t>from Africa.</a:t>
            </a:r>
            <a:endParaRPr lang="zh-TW" altLang="en-US" sz="2200" b="1" dirty="0"/>
          </a:p>
        </p:txBody>
      </p:sp>
      <p:sp>
        <p:nvSpPr>
          <p:cNvPr id="3" name="矩形 2"/>
          <p:cNvSpPr/>
          <p:nvPr/>
        </p:nvSpPr>
        <p:spPr>
          <a:xfrm>
            <a:off x="363708" y="627534"/>
            <a:ext cx="8456764" cy="1200329"/>
          </a:xfrm>
          <a:prstGeom prst="rect">
            <a:avLst/>
          </a:prstGeom>
        </p:spPr>
        <p:txBody>
          <a:bodyPr wrap="square">
            <a:spAutoFit/>
          </a:bodyPr>
          <a:lstStyle/>
          <a:p>
            <a:r>
              <a:rPr lang="zh-TW" altLang="en-US" sz="2400" b="1" dirty="0">
                <a:solidFill>
                  <a:srgbClr val="FF0000"/>
                </a:solidFill>
                <a:sym typeface="Wingdings"/>
              </a:rPr>
              <a:t></a:t>
            </a:r>
            <a:r>
              <a:rPr lang="zh-TW" altLang="zh-TW" sz="2400" b="1" dirty="0"/>
              <a:t>這三個博士不是猶太教徒</a:t>
            </a:r>
            <a:r>
              <a:rPr lang="en-US" altLang="zh-TW" sz="2400" b="1" dirty="0"/>
              <a:t>, </a:t>
            </a:r>
            <a:r>
              <a:rPr lang="zh-TW" altLang="zh-TW" sz="2400" b="1" dirty="0"/>
              <a:t>乃是追求真神的人</a:t>
            </a:r>
            <a:r>
              <a:rPr lang="zh-TW" altLang="en-US" sz="2400" b="1" dirty="0"/>
              <a:t>。</a:t>
            </a:r>
            <a:endParaRPr lang="en-US" altLang="zh-TW" sz="2400" b="1" dirty="0"/>
          </a:p>
          <a:p>
            <a:r>
              <a:rPr lang="zh-TW" altLang="en-US" sz="2400" b="1" dirty="0"/>
              <a:t>   </a:t>
            </a:r>
            <a:r>
              <a:rPr lang="en-US" altLang="zh-TW" sz="2400" b="1" dirty="0"/>
              <a:t>The three wise men are not Jews, but people who pursue the</a:t>
            </a:r>
          </a:p>
          <a:p>
            <a:r>
              <a:rPr lang="en-US" altLang="zh-TW" sz="2400" b="1" dirty="0"/>
              <a:t>    true God.</a:t>
            </a:r>
            <a:endParaRPr lang="zh-TW" altLang="en-US" sz="2400" b="1" dirty="0"/>
          </a:p>
        </p:txBody>
      </p:sp>
    </p:spTree>
    <p:extLst>
      <p:ext uri="{BB962C8B-B14F-4D97-AF65-F5344CB8AC3E}">
        <p14:creationId xmlns:p14="http://schemas.microsoft.com/office/powerpoint/2010/main" val="3341164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8640960" cy="4493538"/>
          </a:xfrm>
          <a:prstGeom prst="rect">
            <a:avLst/>
          </a:prstGeom>
        </p:spPr>
        <p:txBody>
          <a:bodyPr wrap="square">
            <a:spAutoFit/>
          </a:bodyPr>
          <a:lstStyle/>
          <a:p>
            <a:r>
              <a:rPr lang="en-US" altLang="zh-TW" sz="2200" b="1" baseline="30000" dirty="0"/>
              <a:t>1</a:t>
            </a:r>
            <a:r>
              <a:rPr lang="zh-TW" altLang="zh-TW" sz="2200" b="1" dirty="0"/>
              <a:t>當希律王的時候，耶穌生在猶太的伯利恆。有幾個博士從東方來到耶路撒冷，說：</a:t>
            </a:r>
            <a:r>
              <a:rPr lang="en-US" altLang="zh-TW" sz="2200" b="1" baseline="30000" dirty="0"/>
              <a:t>2</a:t>
            </a:r>
            <a:r>
              <a:rPr lang="zh-TW" altLang="zh-TW" sz="2200" b="1" dirty="0"/>
              <a:t>那生下來作猶太人之王的在那裡？我們在東方看見他的星，特來拜他。</a:t>
            </a:r>
            <a:r>
              <a:rPr lang="en-US" altLang="zh-TW" sz="2200" b="1" baseline="30000" dirty="0"/>
              <a:t>3</a:t>
            </a:r>
            <a:r>
              <a:rPr lang="zh-TW" altLang="zh-TW" sz="2200" b="1" dirty="0"/>
              <a:t>希律王聽見了，就心裡不安；耶路撒冷合城的人也都不安。</a:t>
            </a:r>
            <a:r>
              <a:rPr lang="en-US" altLang="zh-TW" sz="2200" b="1" baseline="30000" dirty="0"/>
              <a:t>4</a:t>
            </a:r>
            <a:r>
              <a:rPr lang="zh-TW" altLang="zh-TW" sz="2200" b="1" dirty="0"/>
              <a:t>他就召齊了祭司長和民間的文士，問他們說：基督當生在何處</a:t>
            </a:r>
            <a:r>
              <a:rPr lang="zh-TW" altLang="zh-TW" sz="2200" b="1" dirty="0" smtClean="0"/>
              <a:t>？</a:t>
            </a:r>
            <a:endParaRPr lang="en-US" altLang="zh-TW" sz="2200" b="1" dirty="0" smtClean="0"/>
          </a:p>
          <a:p>
            <a:endParaRPr lang="en-US" altLang="zh-TW" sz="2200" b="1" dirty="0" smtClean="0"/>
          </a:p>
          <a:p>
            <a:r>
              <a:rPr lang="en-US" altLang="zh-TW" sz="2200" b="1" baseline="30000" dirty="0" smtClean="0"/>
              <a:t>1</a:t>
            </a:r>
            <a:r>
              <a:rPr lang="en-US" altLang="zh-TW" sz="2200" b="1" dirty="0" smtClean="0"/>
              <a:t>Now </a:t>
            </a:r>
            <a:r>
              <a:rPr lang="en-US" altLang="zh-TW" sz="2200" b="1" dirty="0"/>
              <a:t>after Jesus was born in Bethlehem of Judea in the days of Herod the king, behold, wise men from the east came to Jerusalem, </a:t>
            </a:r>
            <a:r>
              <a:rPr lang="en-US" altLang="zh-TW" sz="2200" b="1" baseline="30000" dirty="0"/>
              <a:t>2</a:t>
            </a:r>
            <a:r>
              <a:rPr lang="en-US" altLang="zh-TW" sz="2200" b="1" dirty="0"/>
              <a:t>saying, "Where is he who has been born king of the Jews? For we saw his star when it rose and have come to worship him." </a:t>
            </a:r>
            <a:r>
              <a:rPr lang="en-US" altLang="zh-TW" sz="2200" b="1" baseline="30000" dirty="0"/>
              <a:t>3</a:t>
            </a:r>
            <a:r>
              <a:rPr lang="en-US" altLang="zh-TW" sz="2200" b="1" dirty="0"/>
              <a:t>When Herod the king heard this, he was troubled, and all Jerusalem with him; </a:t>
            </a:r>
            <a:r>
              <a:rPr lang="en-US" altLang="zh-TW" sz="2200" b="1" baseline="30000" dirty="0"/>
              <a:t>4</a:t>
            </a:r>
            <a:r>
              <a:rPr lang="en-US" altLang="zh-TW" sz="2200" b="1" dirty="0"/>
              <a:t>and assembling all the chief priests and scribes of the people, he inquired of them where the Christ was to be born. </a:t>
            </a:r>
            <a:endParaRPr lang="zh-TW" altLang="en-US" sz="2200" b="1" dirty="0"/>
          </a:p>
        </p:txBody>
      </p:sp>
    </p:spTree>
    <p:extLst>
      <p:ext uri="{BB962C8B-B14F-4D97-AF65-F5344CB8AC3E}">
        <p14:creationId xmlns:p14="http://schemas.microsoft.com/office/powerpoint/2010/main" val="4201202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483518"/>
            <a:ext cx="716634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884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784976" cy="4832092"/>
          </a:xfrm>
          <a:prstGeom prst="rect">
            <a:avLst/>
          </a:prstGeom>
        </p:spPr>
        <p:txBody>
          <a:bodyPr wrap="square">
            <a:spAutoFit/>
          </a:bodyPr>
          <a:lstStyle/>
          <a:p>
            <a:r>
              <a:rPr lang="en-US" altLang="zh-TW" sz="2200" b="1" baseline="30000" dirty="0"/>
              <a:t>5</a:t>
            </a:r>
            <a:r>
              <a:rPr lang="zh-TW" altLang="zh-TW" sz="2200" b="1" dirty="0"/>
              <a:t>他們回答說：在猶太的伯利恆。因為有先知記著，說：</a:t>
            </a:r>
            <a:r>
              <a:rPr lang="en-US" altLang="zh-TW" sz="2200" b="1" baseline="30000" dirty="0"/>
              <a:t>6</a:t>
            </a:r>
            <a:r>
              <a:rPr lang="zh-TW" altLang="zh-TW" sz="2200" b="1" dirty="0"/>
              <a:t>猶大地的伯利恆阿，你在猶大諸城中並不是最小的；因為將來有一位君王要從你那裡出來，牧養我以色列民。</a:t>
            </a:r>
            <a:r>
              <a:rPr lang="en-US" altLang="zh-TW" sz="2200" b="1" baseline="30000" dirty="0"/>
              <a:t>7</a:t>
            </a:r>
            <a:r>
              <a:rPr lang="zh-TW" altLang="zh-TW" sz="2200" b="1" dirty="0"/>
              <a:t>當下，希律暗暗的召了博士來，細問那星是甚麼時候出現的，</a:t>
            </a:r>
            <a:r>
              <a:rPr lang="en-US" altLang="zh-TW" sz="2200" b="1" baseline="30000" dirty="0"/>
              <a:t>8</a:t>
            </a:r>
            <a:r>
              <a:rPr lang="zh-TW" altLang="zh-TW" sz="2200" b="1" dirty="0"/>
              <a:t>就差他們往伯利恆去，說：你們去仔細尋訪那小孩子，尋到了，就來報信，我也好去拜他</a:t>
            </a:r>
            <a:r>
              <a:rPr lang="zh-TW" altLang="zh-TW" sz="2200" b="1" dirty="0" smtClean="0"/>
              <a:t>。</a:t>
            </a:r>
            <a:endParaRPr lang="en-US" altLang="zh-TW" sz="2200" b="1" dirty="0" smtClean="0"/>
          </a:p>
          <a:p>
            <a:endParaRPr lang="en-US" altLang="zh-TW" sz="2200" b="1" dirty="0" smtClean="0"/>
          </a:p>
          <a:p>
            <a:r>
              <a:rPr lang="en-US" altLang="zh-TW" sz="2200" b="1" baseline="30000" dirty="0" smtClean="0"/>
              <a:t>5</a:t>
            </a:r>
            <a:r>
              <a:rPr lang="en-US" altLang="zh-TW" sz="2200" b="1" dirty="0" smtClean="0"/>
              <a:t>They </a:t>
            </a:r>
            <a:r>
              <a:rPr lang="en-US" altLang="zh-TW" sz="2200" b="1" dirty="0"/>
              <a:t>told him, "In Bethlehem of Judea, for so it is written by the prophet: </a:t>
            </a:r>
            <a:r>
              <a:rPr lang="en-US" altLang="zh-TW" sz="2200" b="1" baseline="30000" dirty="0"/>
              <a:t>6</a:t>
            </a:r>
            <a:r>
              <a:rPr lang="en-US" altLang="zh-TW" sz="2200" b="1" dirty="0"/>
              <a:t>"' And you, O Bethlehem, in the land of Judah, are by no means least among the rulers of Judah; for from you shall come a ruler who will shepherd my people Israel.'" </a:t>
            </a:r>
            <a:r>
              <a:rPr lang="en-US" altLang="zh-TW" sz="2200" b="1" baseline="30000" dirty="0"/>
              <a:t>7</a:t>
            </a:r>
            <a:r>
              <a:rPr lang="en-US" altLang="zh-TW" sz="2200" b="1" dirty="0"/>
              <a:t>Then Herod summoned the wise men secretly and ascertained from them what time the star had appeared. </a:t>
            </a:r>
            <a:r>
              <a:rPr lang="en-US" altLang="zh-TW" sz="2200" b="1" baseline="30000" dirty="0"/>
              <a:t>8</a:t>
            </a:r>
            <a:r>
              <a:rPr lang="en-US" altLang="zh-TW" sz="2200" b="1" dirty="0"/>
              <a:t>And he sent them to Bethlehem, saying, "Go and search diligently for the child, and when you have found him, bring me word, that I too may come and worship him."</a:t>
            </a:r>
            <a:endParaRPr lang="zh-TW" altLang="en-US" sz="2200" b="1" dirty="0"/>
          </a:p>
        </p:txBody>
      </p:sp>
    </p:spTree>
    <p:extLst>
      <p:ext uri="{BB962C8B-B14F-4D97-AF65-F5344CB8AC3E}">
        <p14:creationId xmlns:p14="http://schemas.microsoft.com/office/powerpoint/2010/main" val="45526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11510"/>
            <a:ext cx="6870276" cy="386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440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5629" y="339502"/>
            <a:ext cx="8568952" cy="2092881"/>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TW" sz="2600" b="1" dirty="0" smtClean="0">
                <a:solidFill>
                  <a:srgbClr val="FF0000"/>
                </a:solidFill>
              </a:rPr>
              <a:t>Q:</a:t>
            </a:r>
            <a:r>
              <a:rPr lang="zh-TW" altLang="zh-TW" sz="2600" b="1" dirty="0" smtClean="0"/>
              <a:t>你</a:t>
            </a:r>
            <a:r>
              <a:rPr lang="zh-TW" altLang="zh-TW" sz="2600" b="1" dirty="0"/>
              <a:t>今天來教會</a:t>
            </a:r>
            <a:r>
              <a:rPr lang="en-US" altLang="zh-TW" sz="2600" b="1" dirty="0"/>
              <a:t>, </a:t>
            </a:r>
            <a:r>
              <a:rPr lang="zh-TW" altLang="zh-TW" sz="2600" b="1" dirty="0"/>
              <a:t>是來參加一個每年一次的宗教活動</a:t>
            </a:r>
            <a:r>
              <a:rPr lang="en-US" altLang="zh-TW" sz="2600" b="1" dirty="0"/>
              <a:t>, </a:t>
            </a:r>
            <a:r>
              <a:rPr lang="zh-TW" altLang="zh-TW" sz="2600" b="1" dirty="0" smtClean="0"/>
              <a:t>或</a:t>
            </a:r>
            <a:endParaRPr lang="en-US" altLang="zh-TW" sz="2600" b="1" dirty="0" smtClean="0"/>
          </a:p>
          <a:p>
            <a:r>
              <a:rPr lang="en-US" altLang="zh-TW" sz="2600" b="1" dirty="0"/>
              <a:t> </a:t>
            </a:r>
            <a:r>
              <a:rPr lang="en-US" altLang="zh-TW" sz="2600" b="1" dirty="0" smtClean="0"/>
              <a:t>   </a:t>
            </a:r>
            <a:r>
              <a:rPr lang="zh-TW" altLang="zh-TW" sz="2600" b="1" dirty="0" smtClean="0"/>
              <a:t>者</a:t>
            </a:r>
            <a:r>
              <a:rPr lang="zh-TW" altLang="zh-TW" sz="2600" b="1" dirty="0"/>
              <a:t>來尋找這個宗教活動所紀念的這位神</a:t>
            </a:r>
            <a:r>
              <a:rPr lang="en-US" altLang="zh-TW" sz="2600" b="1" dirty="0" smtClean="0"/>
              <a:t>?</a:t>
            </a:r>
          </a:p>
          <a:p>
            <a:r>
              <a:rPr lang="en-US" altLang="zh-TW" sz="2600" b="1" dirty="0" smtClean="0"/>
              <a:t>    Do you come </a:t>
            </a:r>
            <a:r>
              <a:rPr lang="en-US" altLang="zh-TW" sz="2600" b="1" dirty="0"/>
              <a:t>to church today to attend an annual </a:t>
            </a:r>
            <a:r>
              <a:rPr lang="en-US" altLang="zh-TW" sz="2600" b="1" dirty="0" smtClean="0"/>
              <a:t>religious</a:t>
            </a:r>
          </a:p>
          <a:p>
            <a:r>
              <a:rPr lang="en-US" altLang="zh-TW" sz="2600" b="1" dirty="0"/>
              <a:t> </a:t>
            </a:r>
            <a:r>
              <a:rPr lang="en-US" altLang="zh-TW" sz="2600" b="1" dirty="0" smtClean="0"/>
              <a:t>   event</a:t>
            </a:r>
            <a:r>
              <a:rPr lang="en-US" altLang="zh-TW" sz="2600" b="1" dirty="0"/>
              <a:t>, </a:t>
            </a:r>
            <a:r>
              <a:rPr lang="en-US" altLang="zh-TW" sz="2600" b="1" dirty="0" smtClean="0"/>
              <a:t>or to look </a:t>
            </a:r>
            <a:r>
              <a:rPr lang="en-US" altLang="zh-TW" sz="2600" b="1" dirty="0"/>
              <a:t>for the </a:t>
            </a:r>
            <a:r>
              <a:rPr lang="en-US" altLang="zh-TW" sz="2600" b="1" dirty="0" smtClean="0"/>
              <a:t>God </a:t>
            </a:r>
            <a:r>
              <a:rPr lang="en-US" altLang="zh-TW" sz="2600" b="1" dirty="0"/>
              <a:t>remembered by this religious </a:t>
            </a:r>
            <a:endParaRPr lang="en-US" altLang="zh-TW" sz="2600" b="1" dirty="0" smtClean="0"/>
          </a:p>
          <a:p>
            <a:r>
              <a:rPr lang="en-US" altLang="zh-TW" sz="2600" b="1" dirty="0"/>
              <a:t> </a:t>
            </a:r>
            <a:r>
              <a:rPr lang="en-US" altLang="zh-TW" sz="2600" b="1" dirty="0" smtClean="0"/>
              <a:t>   event</a:t>
            </a:r>
            <a:r>
              <a:rPr lang="en-US" altLang="zh-TW" sz="2600" b="1" dirty="0"/>
              <a:t>?</a:t>
            </a:r>
            <a:endParaRPr lang="zh-TW" altLang="zh-TW" sz="2600" b="1" dirty="0"/>
          </a:p>
        </p:txBody>
      </p:sp>
      <p:pic>
        <p:nvPicPr>
          <p:cNvPr id="8196" name="Picture 4" descr="Image result for merry christmas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620" y="2643758"/>
            <a:ext cx="2262733" cy="226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2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424" y="411510"/>
            <a:ext cx="8640960" cy="4185761"/>
          </a:xfrm>
          <a:prstGeom prst="rect">
            <a:avLst/>
          </a:prstGeom>
        </p:spPr>
        <p:txBody>
          <a:bodyPr wrap="square">
            <a:spAutoFit/>
          </a:bodyPr>
          <a:lstStyle/>
          <a:p>
            <a:r>
              <a:rPr lang="en-US" altLang="zh-TW" sz="2200" b="1" baseline="30000" dirty="0"/>
              <a:t>9</a:t>
            </a:r>
            <a:r>
              <a:rPr lang="zh-TW" altLang="zh-TW" sz="2200" b="1" dirty="0"/>
              <a:t>他們聽見王的話就去了。在東方所看見的那星忽然在他們前頭行，直行到小孩子的地方，就在上頭停住了。</a:t>
            </a:r>
            <a:r>
              <a:rPr lang="en-US" altLang="zh-TW" sz="2200" b="1" baseline="30000" dirty="0"/>
              <a:t>10</a:t>
            </a:r>
            <a:r>
              <a:rPr lang="zh-TW" altLang="zh-TW" sz="2200" b="1" dirty="0"/>
              <a:t>他們看見那星，就大大的歡喜；</a:t>
            </a:r>
            <a:r>
              <a:rPr lang="en-US" altLang="zh-TW" sz="2200" b="1" baseline="30000" dirty="0"/>
              <a:t>11</a:t>
            </a:r>
            <a:r>
              <a:rPr lang="zh-TW" altLang="zh-TW" sz="2200" b="1" dirty="0"/>
              <a:t>進了房子，看見小孩子和他母親馬利亞，就俯伏拜那小孩子，揭開寶盒，拿黃金、乳香、沒藥為禮物獻給他。【太</a:t>
            </a:r>
            <a:r>
              <a:rPr lang="en-US" altLang="zh-TW" sz="2200" b="1" dirty="0"/>
              <a:t> 2:1~11</a:t>
            </a:r>
            <a:r>
              <a:rPr lang="zh-TW" altLang="zh-TW" sz="2200" b="1" dirty="0" smtClean="0"/>
              <a:t>】</a:t>
            </a:r>
            <a:endParaRPr lang="en-US" altLang="zh-TW" sz="2200" b="1" dirty="0" smtClean="0"/>
          </a:p>
          <a:p>
            <a:endParaRPr lang="en-US" altLang="zh-TW" sz="2200" b="1" dirty="0" smtClean="0"/>
          </a:p>
          <a:p>
            <a:r>
              <a:rPr lang="zh-TW" altLang="zh-TW" sz="2400" dirty="0" smtClean="0"/>
              <a:t> </a:t>
            </a:r>
            <a:r>
              <a:rPr lang="en-US" altLang="zh-TW" sz="2200" b="1" baseline="30000" dirty="0"/>
              <a:t>9</a:t>
            </a:r>
            <a:r>
              <a:rPr lang="en-US" altLang="zh-TW" sz="2200" b="1" dirty="0"/>
              <a:t>After listening to the king, they went on their way. And behold, the star that they had seen when it rose went before them until it came to rest over the place where the child was. </a:t>
            </a:r>
            <a:r>
              <a:rPr lang="en-US" altLang="zh-TW" sz="2200" b="1" baseline="30000" dirty="0"/>
              <a:t>10</a:t>
            </a:r>
            <a:r>
              <a:rPr lang="en-US" altLang="zh-TW" sz="2200" b="1" dirty="0"/>
              <a:t>When they saw the star, they rejoiced exceedingly with great joy. </a:t>
            </a:r>
            <a:r>
              <a:rPr lang="en-US" altLang="zh-TW" sz="2200" b="1" baseline="30000" dirty="0"/>
              <a:t>11</a:t>
            </a:r>
            <a:r>
              <a:rPr lang="en-US" altLang="zh-TW" sz="2200" b="1" dirty="0"/>
              <a:t>And going into the house they saw the child with Mary his mother, and they fell down and worshiped him. Then, opening their treasures, they offered him gifts, gold and frankincense and myrrh. </a:t>
            </a:r>
            <a:r>
              <a:rPr lang="zh-TW" altLang="zh-TW" sz="2200" b="1" dirty="0"/>
              <a:t>【</a:t>
            </a:r>
            <a:r>
              <a:rPr lang="en-US" altLang="zh-TW" sz="2200" b="1" dirty="0"/>
              <a:t>Matt 2:1~11</a:t>
            </a:r>
            <a:r>
              <a:rPr lang="zh-TW" altLang="zh-TW" sz="2200" b="1" dirty="0"/>
              <a:t>】</a:t>
            </a:r>
            <a:endParaRPr lang="zh-TW" altLang="en-US" sz="2200" b="1" dirty="0"/>
          </a:p>
        </p:txBody>
      </p:sp>
    </p:spTree>
    <p:extLst>
      <p:ext uri="{BB962C8B-B14F-4D97-AF65-F5344CB8AC3E}">
        <p14:creationId xmlns:p14="http://schemas.microsoft.com/office/powerpoint/2010/main" val="2841278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1274"/>
            <a:ext cx="367240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49" y="1059582"/>
            <a:ext cx="4248472" cy="280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99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55538"/>
            <a:ext cx="7956884" cy="1446550"/>
          </a:xfrm>
          <a:prstGeom prst="rect">
            <a:avLst/>
          </a:prstGeom>
        </p:spPr>
        <p:txBody>
          <a:bodyPr wrap="square">
            <a:spAutoFit/>
          </a:bodyPr>
          <a:lstStyle/>
          <a:p>
            <a:r>
              <a:rPr lang="zh-TW" altLang="en-US" sz="2200" b="1" dirty="0" smtClean="0">
                <a:solidFill>
                  <a:srgbClr val="0070C0"/>
                </a:solidFill>
                <a:sym typeface="Wingdings"/>
              </a:rPr>
              <a:t></a:t>
            </a:r>
            <a:r>
              <a:rPr lang="zh-TW" altLang="zh-TW" sz="2200" b="1" dirty="0" smtClean="0"/>
              <a:t>而</a:t>
            </a:r>
            <a:r>
              <a:rPr lang="zh-TW" altLang="zh-TW" sz="2200" b="1" dirty="0"/>
              <a:t>猶大君王所給主耶穌的禮物</a:t>
            </a:r>
            <a:r>
              <a:rPr lang="en-US" altLang="zh-TW" sz="2200" b="1" dirty="0"/>
              <a:t>, </a:t>
            </a:r>
            <a:r>
              <a:rPr lang="zh-TW" altLang="zh-TW" sz="2200" b="1" dirty="0"/>
              <a:t>就是把伯利恆的兩歲以下的</a:t>
            </a:r>
            <a:r>
              <a:rPr lang="zh-TW" altLang="zh-TW" sz="2200" b="1" dirty="0" smtClean="0"/>
              <a:t>孩</a:t>
            </a:r>
            <a:endParaRPr lang="en-US" altLang="zh-TW" sz="2200" b="1" dirty="0" smtClean="0"/>
          </a:p>
          <a:p>
            <a:r>
              <a:rPr lang="en-US" altLang="zh-TW" sz="2200" b="1" dirty="0"/>
              <a:t> </a:t>
            </a:r>
            <a:r>
              <a:rPr lang="en-US" altLang="zh-TW" sz="2200" b="1" dirty="0" smtClean="0"/>
              <a:t>   </a:t>
            </a:r>
            <a:r>
              <a:rPr lang="zh-TW" altLang="zh-TW" sz="2200" b="1" dirty="0" smtClean="0"/>
              <a:t>子都殺</a:t>
            </a:r>
            <a:r>
              <a:rPr lang="zh-TW" altLang="zh-TW" sz="2200" b="1" dirty="0"/>
              <a:t>了</a:t>
            </a:r>
            <a:r>
              <a:rPr lang="en-US" altLang="zh-TW" sz="2200" b="1" dirty="0" smtClean="0"/>
              <a:t>.</a:t>
            </a:r>
          </a:p>
          <a:p>
            <a:r>
              <a:rPr lang="en-US" altLang="zh-TW" sz="2200" b="1" dirty="0" smtClean="0"/>
              <a:t>    The </a:t>
            </a:r>
            <a:r>
              <a:rPr lang="en-US" altLang="zh-TW" sz="2200" b="1" dirty="0"/>
              <a:t>gift given to the Lord Jesus by the King of Judah was to kill </a:t>
            </a:r>
            <a:r>
              <a:rPr lang="en-US" altLang="zh-TW" sz="2200" b="1" dirty="0" smtClean="0"/>
              <a:t> </a:t>
            </a:r>
          </a:p>
          <a:p>
            <a:r>
              <a:rPr lang="en-US" altLang="zh-TW" sz="2200" b="1" dirty="0"/>
              <a:t> </a:t>
            </a:r>
            <a:r>
              <a:rPr lang="en-US" altLang="zh-TW" sz="2200" b="1" dirty="0" smtClean="0"/>
              <a:t>    all children </a:t>
            </a:r>
            <a:r>
              <a:rPr lang="en-US" altLang="zh-TW" sz="2200" b="1" dirty="0"/>
              <a:t>under two years old in Bethlehem.</a:t>
            </a:r>
            <a:endParaRPr lang="zh-TW" altLang="zh-TW" sz="2200" b="1"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024" y="1686833"/>
            <a:ext cx="496855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144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784976" cy="492443"/>
          </a:xfrm>
          <a:prstGeom prst="rect">
            <a:avLst/>
          </a:prstGeom>
        </p:spPr>
        <p:txBody>
          <a:bodyPr wrap="square">
            <a:spAutoFit/>
          </a:bodyPr>
          <a:lstStyle/>
          <a:p>
            <a:r>
              <a:rPr lang="en-US" altLang="zh-TW" sz="2600" b="1" dirty="0">
                <a:solidFill>
                  <a:srgbClr val="FF0000"/>
                </a:solidFill>
              </a:rPr>
              <a:t>IV. </a:t>
            </a:r>
            <a:r>
              <a:rPr lang="zh-TW" altLang="zh-TW" sz="2600" b="1" u="sng" dirty="0"/>
              <a:t>我們怎麼樣來慶祝聖誕節</a:t>
            </a:r>
            <a:r>
              <a:rPr lang="en-US" altLang="zh-TW" sz="2600" b="1" u="sng" dirty="0"/>
              <a:t>/How to celebrate Christmas</a:t>
            </a:r>
            <a:r>
              <a:rPr lang="en-US" altLang="zh-TW" sz="2600" b="1" dirty="0"/>
              <a:t>?</a:t>
            </a:r>
            <a:endParaRPr lang="zh-TW" altLang="zh-TW" sz="2600" dirty="0"/>
          </a:p>
        </p:txBody>
      </p:sp>
      <p:sp>
        <p:nvSpPr>
          <p:cNvPr id="3" name="矩形 2"/>
          <p:cNvSpPr/>
          <p:nvPr/>
        </p:nvSpPr>
        <p:spPr>
          <a:xfrm>
            <a:off x="395536" y="843558"/>
            <a:ext cx="8496944" cy="1569660"/>
          </a:xfrm>
          <a:prstGeom prst="rect">
            <a:avLst/>
          </a:prstGeom>
        </p:spPr>
        <p:txBody>
          <a:bodyPr wrap="square">
            <a:spAutoFit/>
          </a:bodyPr>
          <a:lstStyle/>
          <a:p>
            <a:r>
              <a:rPr lang="en-US" altLang="zh-TW" sz="2400" b="1" dirty="0" smtClean="0">
                <a:solidFill>
                  <a:srgbClr val="FF0000"/>
                </a:solidFill>
              </a:rPr>
              <a:t>1. </a:t>
            </a:r>
            <a:r>
              <a:rPr lang="en-US" altLang="zh-TW" sz="2400" b="1" dirty="0" smtClean="0"/>
              <a:t>Get </a:t>
            </a:r>
            <a:r>
              <a:rPr lang="en-US" altLang="zh-TW" sz="2400" b="1" dirty="0"/>
              <a:t>rid of the men’s sound. Focus on God in the midst of </a:t>
            </a:r>
            <a:endParaRPr lang="en-US" altLang="zh-TW" sz="2400" b="1" dirty="0" smtClean="0"/>
          </a:p>
          <a:p>
            <a:r>
              <a:rPr lang="en-US" altLang="zh-TW" sz="2400" b="1" dirty="0" smtClean="0"/>
              <a:t>    religious </a:t>
            </a:r>
            <a:r>
              <a:rPr lang="en-US" altLang="zh-TW" sz="2400" b="1" dirty="0"/>
              <a:t>celebration.</a:t>
            </a:r>
            <a:endParaRPr lang="zh-TW" altLang="zh-TW" sz="2400" b="1" dirty="0"/>
          </a:p>
          <a:p>
            <a:r>
              <a:rPr lang="en-US" altLang="zh-TW" sz="2400" b="1" dirty="0" smtClean="0"/>
              <a:t>   </a:t>
            </a:r>
            <a:r>
              <a:rPr lang="zh-TW" altLang="zh-TW" sz="2400" b="1" dirty="0" smtClean="0"/>
              <a:t>就是</a:t>
            </a:r>
            <a:r>
              <a:rPr lang="zh-TW" altLang="zh-TW" sz="2400" b="1" dirty="0"/>
              <a:t>要</a:t>
            </a:r>
            <a:r>
              <a:rPr lang="zh-TW" altLang="zh-TW" sz="2400" b="1" dirty="0" smtClean="0"/>
              <a:t>認</a:t>
            </a:r>
            <a:r>
              <a:rPr lang="zh-TW" altLang="en-US" sz="2400" b="1" dirty="0" smtClean="0"/>
              <a:t>識</a:t>
            </a:r>
            <a:r>
              <a:rPr lang="zh-TW" altLang="zh-TW" sz="2400" b="1" dirty="0" smtClean="0"/>
              <a:t>聖誕節</a:t>
            </a:r>
            <a:r>
              <a:rPr lang="zh-TW" altLang="zh-TW" sz="2400" b="1" dirty="0"/>
              <a:t>所紀念的主</a:t>
            </a:r>
            <a:r>
              <a:rPr lang="en-US" altLang="zh-TW" sz="2400" b="1" dirty="0"/>
              <a:t>, </a:t>
            </a:r>
            <a:r>
              <a:rPr lang="zh-TW" altLang="zh-TW" sz="2400" b="1" dirty="0"/>
              <a:t>而不是只享受聖誕節這一個</a:t>
            </a:r>
            <a:r>
              <a:rPr lang="zh-TW" altLang="zh-TW" sz="2400" b="1" dirty="0" smtClean="0"/>
              <a:t>節</a:t>
            </a:r>
            <a:endParaRPr lang="en-US" altLang="zh-TW" sz="2400" b="1" dirty="0" smtClean="0"/>
          </a:p>
          <a:p>
            <a:r>
              <a:rPr lang="en-US" altLang="zh-TW" sz="2400" b="1" dirty="0"/>
              <a:t> </a:t>
            </a:r>
            <a:r>
              <a:rPr lang="en-US" altLang="zh-TW" sz="2400" b="1" dirty="0" smtClean="0"/>
              <a:t>  </a:t>
            </a:r>
            <a:r>
              <a:rPr lang="zh-TW" altLang="zh-TW" sz="2400" b="1" dirty="0" smtClean="0"/>
              <a:t>日</a:t>
            </a:r>
            <a:r>
              <a:rPr lang="zh-TW" altLang="zh-TW" sz="2400" b="1" dirty="0"/>
              <a:t>的熱鬧好玩而已</a:t>
            </a:r>
            <a:r>
              <a:rPr lang="en-US" altLang="zh-TW" sz="2400" b="1" dirty="0"/>
              <a:t>.</a:t>
            </a:r>
            <a:endParaRPr lang="zh-TW" altLang="zh-TW" sz="2400" b="1" dirty="0"/>
          </a:p>
        </p:txBody>
      </p:sp>
      <p:sp>
        <p:nvSpPr>
          <p:cNvPr id="4" name="矩形 3"/>
          <p:cNvSpPr/>
          <p:nvPr/>
        </p:nvSpPr>
        <p:spPr>
          <a:xfrm>
            <a:off x="403201" y="2657755"/>
            <a:ext cx="2489208" cy="461665"/>
          </a:xfrm>
          <a:prstGeom prst="rect">
            <a:avLst/>
          </a:prstGeom>
        </p:spPr>
        <p:txBody>
          <a:bodyPr wrap="none">
            <a:spAutoFit/>
          </a:bodyPr>
          <a:lstStyle/>
          <a:p>
            <a:pPr algn="ctr"/>
            <a:r>
              <a:rPr lang="en-US" altLang="zh-TW" sz="2400" b="1" dirty="0">
                <a:solidFill>
                  <a:srgbClr val="FF0000"/>
                </a:solidFill>
              </a:rPr>
              <a:t>2. </a:t>
            </a:r>
            <a:r>
              <a:rPr lang="en-US" altLang="zh-TW" sz="2400" b="1" dirty="0"/>
              <a:t>No fear of </a:t>
            </a:r>
            <a:r>
              <a:rPr lang="en-US" altLang="zh-TW" sz="2400" b="1" dirty="0" smtClean="0"/>
              <a:t>men</a:t>
            </a:r>
            <a:r>
              <a:rPr lang="en-US" altLang="zh-TW" sz="2400" b="1" dirty="0"/>
              <a:t>.</a:t>
            </a:r>
            <a:endParaRPr lang="zh-TW" altLang="zh-TW" sz="2400" b="1" dirty="0"/>
          </a:p>
        </p:txBody>
      </p:sp>
      <p:pic>
        <p:nvPicPr>
          <p:cNvPr id="5122" name="Picture 2" descr="Image result for UPS delivery man with a christmas h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906983"/>
            <a:ext cx="3240360" cy="2207496"/>
          </a:xfrm>
          <a:prstGeom prst="rect">
            <a:avLst/>
          </a:prstGeom>
          <a:noFill/>
          <a:extLst>
            <a:ext uri="{909E8E84-426E-40DD-AFC4-6F175D3DCCD1}">
              <a14:hiddenFill xmlns:a14="http://schemas.microsoft.com/office/drawing/2010/main">
                <a:solidFill>
                  <a:srgbClr val="FFFFFF"/>
                </a:solidFill>
              </a14:hiddenFill>
            </a:ext>
          </a:extLst>
        </p:spPr>
      </p:pic>
      <p:sp>
        <p:nvSpPr>
          <p:cNvPr id="5" name="圓角矩形圖說文字 4"/>
          <p:cNvSpPr/>
          <p:nvPr/>
        </p:nvSpPr>
        <p:spPr>
          <a:xfrm>
            <a:off x="4908984" y="2307551"/>
            <a:ext cx="1774304" cy="362311"/>
          </a:xfrm>
          <a:prstGeom prst="wedgeRoundRectCallout">
            <a:avLst>
              <a:gd name="adj1" fmla="val 47647"/>
              <a:gd name="adj2" fmla="val 2420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Happy Holiday</a:t>
            </a:r>
            <a:endParaRPr lang="zh-TW" altLang="en-US" dirty="0">
              <a:solidFill>
                <a:schemeClr val="tx1"/>
              </a:solidFill>
            </a:endParaRPr>
          </a:p>
        </p:txBody>
      </p:sp>
      <p:sp>
        <p:nvSpPr>
          <p:cNvPr id="6" name="矩形 5"/>
          <p:cNvSpPr/>
          <p:nvPr/>
        </p:nvSpPr>
        <p:spPr>
          <a:xfrm>
            <a:off x="574628" y="3119420"/>
            <a:ext cx="4984574" cy="1569660"/>
          </a:xfrm>
          <a:prstGeom prst="rect">
            <a:avLst/>
          </a:prstGeom>
        </p:spPr>
        <p:txBody>
          <a:bodyPr wrap="square">
            <a:spAutoFit/>
          </a:bodyPr>
          <a:lstStyle/>
          <a:p>
            <a:r>
              <a:rPr lang="zh-TW" altLang="zh-TW" dirty="0"/>
              <a:t> </a:t>
            </a:r>
            <a:r>
              <a:rPr lang="zh-TW" altLang="zh-TW" sz="2400" b="1" dirty="0"/>
              <a:t>現在多少人為了</a:t>
            </a:r>
            <a:r>
              <a:rPr lang="en-US" altLang="zh-TW" sz="2400" b="1" dirty="0"/>
              <a:t>political </a:t>
            </a:r>
            <a:r>
              <a:rPr lang="en-US" altLang="zh-TW" sz="2400" b="1" dirty="0" smtClean="0"/>
              <a:t>correctness, </a:t>
            </a:r>
            <a:r>
              <a:rPr lang="zh-TW" altLang="zh-TW" sz="2400" b="1" dirty="0"/>
              <a:t>都不說</a:t>
            </a:r>
            <a:r>
              <a:rPr lang="en-US" altLang="zh-TW" sz="2400" b="1" dirty="0"/>
              <a:t> Merry Christmas</a:t>
            </a:r>
            <a:r>
              <a:rPr lang="zh-TW" altLang="zh-TW" sz="2400" b="1" dirty="0"/>
              <a:t>了</a:t>
            </a:r>
            <a:r>
              <a:rPr lang="en-US" altLang="zh-TW" sz="2400" b="1" dirty="0"/>
              <a:t>. </a:t>
            </a:r>
            <a:r>
              <a:rPr lang="zh-TW" altLang="zh-TW" sz="2400" b="1" dirty="0"/>
              <a:t>把慶祝主耶穌的節日</a:t>
            </a:r>
            <a:r>
              <a:rPr lang="en-US" altLang="zh-TW" sz="2400" b="1" dirty="0"/>
              <a:t>, </a:t>
            </a:r>
            <a:r>
              <a:rPr lang="zh-TW" altLang="zh-TW" sz="2400" b="1" dirty="0"/>
              <a:t>當成是大家都喜歡的</a:t>
            </a:r>
            <a:r>
              <a:rPr lang="en-US" altLang="zh-TW" sz="2400" b="1" dirty="0"/>
              <a:t>holiday. </a:t>
            </a:r>
            <a:r>
              <a:rPr lang="zh-TW" altLang="zh-TW" sz="2400" b="1" dirty="0"/>
              <a:t>但是不敢提主耶穌的名字</a:t>
            </a:r>
            <a:r>
              <a:rPr lang="en-US" altLang="zh-TW" sz="2400" b="1" dirty="0"/>
              <a:t>.</a:t>
            </a:r>
            <a:endParaRPr lang="zh-TW" altLang="zh-TW" sz="2400" b="1" dirty="0"/>
          </a:p>
        </p:txBody>
      </p:sp>
    </p:spTree>
    <p:extLst>
      <p:ext uri="{BB962C8B-B14F-4D97-AF65-F5344CB8AC3E}">
        <p14:creationId xmlns:p14="http://schemas.microsoft.com/office/powerpoint/2010/main" val="300206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he Lord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5" y="-118765"/>
            <a:ext cx="9144000" cy="526266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71600" y="2355726"/>
            <a:ext cx="7776864" cy="1938992"/>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2400" b="1" dirty="0" smtClean="0">
                <a:solidFill>
                  <a:srgbClr val="FF0000"/>
                </a:solidFill>
                <a:sym typeface="Wingdings"/>
              </a:rPr>
              <a:t></a:t>
            </a:r>
            <a:r>
              <a:rPr lang="zh-TW" altLang="zh-TW" sz="2400" b="1" dirty="0" smtClean="0"/>
              <a:t>今天</a:t>
            </a:r>
            <a:r>
              <a:rPr lang="zh-TW" altLang="en-US" sz="2400" b="1" dirty="0" smtClean="0"/>
              <a:t>這</a:t>
            </a:r>
            <a:r>
              <a:rPr lang="zh-TW" altLang="zh-TW" sz="2400" b="1" dirty="0" smtClean="0"/>
              <a:t>個</a:t>
            </a:r>
            <a:r>
              <a:rPr lang="zh-TW" altLang="zh-TW" sz="2400" b="1" dirty="0"/>
              <a:t>基督教的建立就是因為主耶穌</a:t>
            </a:r>
            <a:r>
              <a:rPr lang="en-US" altLang="zh-TW" sz="2400" b="1" dirty="0"/>
              <a:t>. </a:t>
            </a:r>
            <a:r>
              <a:rPr lang="zh-TW" altLang="zh-TW" sz="2400" b="1" dirty="0"/>
              <a:t>我們來教會</a:t>
            </a:r>
            <a:r>
              <a:rPr lang="zh-TW" altLang="zh-TW" sz="2400" b="1" dirty="0" smtClean="0"/>
              <a:t>就</a:t>
            </a:r>
            <a:endParaRPr lang="en-US" altLang="zh-TW" sz="2400" b="1" dirty="0" smtClean="0"/>
          </a:p>
          <a:p>
            <a:r>
              <a:rPr lang="zh-TW" altLang="en-US" sz="2400" b="1" dirty="0"/>
              <a:t> </a:t>
            </a:r>
            <a:r>
              <a:rPr lang="zh-TW" altLang="en-US" sz="2400" b="1" dirty="0" smtClean="0"/>
              <a:t>   </a:t>
            </a:r>
            <a:r>
              <a:rPr lang="zh-TW" altLang="zh-TW" sz="2400" b="1" dirty="0" smtClean="0"/>
              <a:t>是</a:t>
            </a:r>
            <a:r>
              <a:rPr lang="zh-TW" altLang="zh-TW" sz="2400" b="1" dirty="0"/>
              <a:t>要找到主耶穌</a:t>
            </a:r>
            <a:r>
              <a:rPr lang="en-US" altLang="zh-TW" sz="2400" b="1" dirty="0"/>
              <a:t>. </a:t>
            </a:r>
            <a:r>
              <a:rPr lang="zh-TW" altLang="zh-TW" sz="2400" b="1" dirty="0"/>
              <a:t>不要進了教會</a:t>
            </a:r>
            <a:r>
              <a:rPr lang="en-US" altLang="zh-TW" sz="2400" b="1" dirty="0"/>
              <a:t>, </a:t>
            </a:r>
            <a:r>
              <a:rPr lang="zh-TW" altLang="zh-TW" sz="2400" b="1" dirty="0"/>
              <a:t>不見了耶穌</a:t>
            </a:r>
            <a:r>
              <a:rPr lang="en-US" altLang="zh-TW" sz="2400" b="1" dirty="0"/>
              <a:t>!</a:t>
            </a:r>
            <a:endParaRPr lang="zh-TW" altLang="zh-TW" sz="2400" b="1" dirty="0"/>
          </a:p>
          <a:p>
            <a:r>
              <a:rPr lang="zh-TW" altLang="en-US" sz="2400" b="1" dirty="0" smtClean="0"/>
              <a:t>    </a:t>
            </a:r>
            <a:r>
              <a:rPr lang="en-US" altLang="zh-TW" sz="2400" b="1" dirty="0" smtClean="0"/>
              <a:t>Christianity </a:t>
            </a:r>
            <a:r>
              <a:rPr lang="en-US" altLang="zh-TW" sz="2400" b="1" dirty="0"/>
              <a:t>is established </a:t>
            </a:r>
            <a:r>
              <a:rPr lang="en-US" altLang="zh-TW" sz="2400" b="1" dirty="0" smtClean="0"/>
              <a:t>because </a:t>
            </a:r>
            <a:r>
              <a:rPr lang="en-US" altLang="zh-TW" sz="2400" b="1" dirty="0"/>
              <a:t>of the Lord Jesus. </a:t>
            </a:r>
            <a:r>
              <a:rPr lang="en-US" altLang="zh-TW" sz="2400" b="1" dirty="0" smtClean="0"/>
              <a:t>We</a:t>
            </a:r>
          </a:p>
          <a:p>
            <a:r>
              <a:rPr lang="zh-TW" altLang="en-US" sz="2400" b="1" dirty="0"/>
              <a:t> </a:t>
            </a:r>
            <a:r>
              <a:rPr lang="en-US" altLang="zh-TW" sz="2400" b="1" dirty="0" smtClean="0"/>
              <a:t> </a:t>
            </a:r>
            <a:r>
              <a:rPr lang="zh-TW" altLang="en-US" sz="2400" b="1" dirty="0" smtClean="0"/>
              <a:t>  </a:t>
            </a:r>
            <a:r>
              <a:rPr lang="en-US" altLang="zh-TW" sz="2400" b="1" dirty="0" smtClean="0"/>
              <a:t>come </a:t>
            </a:r>
            <a:r>
              <a:rPr lang="en-US" altLang="zh-TW" sz="2400" b="1" dirty="0"/>
              <a:t>to church to find the Lord Jesus. </a:t>
            </a:r>
            <a:r>
              <a:rPr lang="en-US" altLang="zh-TW" sz="2400" b="1" dirty="0" smtClean="0"/>
              <a:t>Don’t love religion</a:t>
            </a:r>
          </a:p>
          <a:p>
            <a:r>
              <a:rPr lang="zh-TW" altLang="en-US" sz="2400" b="1" dirty="0"/>
              <a:t> </a:t>
            </a:r>
            <a:r>
              <a:rPr lang="zh-TW" altLang="en-US" sz="2400" b="1" dirty="0" smtClean="0"/>
              <a:t> </a:t>
            </a:r>
            <a:r>
              <a:rPr lang="en-US" altLang="zh-TW" sz="2400" b="1" dirty="0" smtClean="0"/>
              <a:t> </a:t>
            </a:r>
            <a:r>
              <a:rPr lang="zh-TW" altLang="en-US" sz="2400" b="1" dirty="0" smtClean="0"/>
              <a:t> </a:t>
            </a:r>
            <a:r>
              <a:rPr lang="en-US" altLang="zh-TW" sz="2400" b="1" dirty="0" smtClean="0"/>
              <a:t>more </a:t>
            </a:r>
            <a:r>
              <a:rPr lang="en-US" altLang="zh-TW" sz="2400" b="1" dirty="0"/>
              <a:t>than </a:t>
            </a:r>
            <a:r>
              <a:rPr lang="en-US" altLang="zh-TW" sz="2400" b="1" dirty="0" smtClean="0"/>
              <a:t>love the relationship with</a:t>
            </a:r>
            <a:r>
              <a:rPr lang="en-US" altLang="zh-TW" sz="2400" b="1" dirty="0"/>
              <a:t> the Lord Jesus</a:t>
            </a:r>
            <a:r>
              <a:rPr lang="en-US" altLang="zh-TW" sz="2400" b="1" dirty="0" smtClean="0"/>
              <a:t> .</a:t>
            </a:r>
            <a:r>
              <a:rPr lang="en-US" altLang="zh-TW" sz="2400" b="1" dirty="0"/>
              <a:t> </a:t>
            </a:r>
            <a:endParaRPr lang="zh-TW" altLang="en-US" sz="2400" b="1" dirty="0"/>
          </a:p>
        </p:txBody>
      </p:sp>
      <p:sp>
        <p:nvSpPr>
          <p:cNvPr id="3" name="矩形 2"/>
          <p:cNvSpPr/>
          <p:nvPr/>
        </p:nvSpPr>
        <p:spPr>
          <a:xfrm>
            <a:off x="250429" y="123478"/>
            <a:ext cx="1786066" cy="492443"/>
          </a:xfrm>
          <a:prstGeom prst="rect">
            <a:avLst/>
          </a:prstGeom>
        </p:spPr>
        <p:txBody>
          <a:bodyPr wrap="none">
            <a:spAutoFit/>
          </a:bodyPr>
          <a:lstStyle/>
          <a:p>
            <a:r>
              <a:rPr lang="en-US" altLang="zh-TW" sz="2600" b="1" dirty="0" smtClean="0">
                <a:solidFill>
                  <a:srgbClr val="FF0000"/>
                </a:solidFill>
              </a:rPr>
              <a:t>Conclusion</a:t>
            </a:r>
            <a:r>
              <a:rPr lang="en-US" altLang="zh-TW" sz="2600" b="1" dirty="0">
                <a:solidFill>
                  <a:srgbClr val="FF0000"/>
                </a:solidFill>
              </a:rPr>
              <a:t>:</a:t>
            </a:r>
            <a:endParaRPr lang="zh-TW" altLang="zh-TW" sz="2600" dirty="0">
              <a:solidFill>
                <a:srgbClr val="FF0000"/>
              </a:solidFill>
            </a:endParaRPr>
          </a:p>
        </p:txBody>
      </p:sp>
    </p:spTree>
    <p:extLst>
      <p:ext uri="{BB962C8B-B14F-4D97-AF65-F5344CB8AC3E}">
        <p14:creationId xmlns:p14="http://schemas.microsoft.com/office/powerpoint/2010/main" val="3904676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27534"/>
            <a:ext cx="7056784" cy="830997"/>
          </a:xfrm>
          <a:prstGeom prst="rect">
            <a:avLst/>
          </a:prstGeom>
          <a:noFill/>
        </p:spPr>
        <p:txBody>
          <a:bodyPr wrap="square" rtlCol="0">
            <a:spAutoFit/>
          </a:bodyPr>
          <a:lstStyle/>
          <a:p>
            <a:r>
              <a:rPr lang="en-US" sz="4800" b="1" dirty="0" smtClean="0"/>
              <a:t>Two Baptisms/</a:t>
            </a:r>
            <a:r>
              <a:rPr lang="zh-TW" altLang="en-US" sz="4800" b="1" dirty="0" smtClean="0"/>
              <a:t>兩個洗禮</a:t>
            </a:r>
            <a:endParaRPr lang="en-US" sz="4800" b="1" dirty="0"/>
          </a:p>
        </p:txBody>
      </p:sp>
      <p:sp>
        <p:nvSpPr>
          <p:cNvPr id="3" name="Rectangle 2"/>
          <p:cNvSpPr/>
          <p:nvPr/>
        </p:nvSpPr>
        <p:spPr>
          <a:xfrm>
            <a:off x="2051720" y="2067694"/>
            <a:ext cx="6370669" cy="707886"/>
          </a:xfrm>
          <a:prstGeom prst="rect">
            <a:avLst/>
          </a:prstGeom>
        </p:spPr>
        <p:txBody>
          <a:bodyPr wrap="square">
            <a:spAutoFit/>
          </a:bodyPr>
          <a:lstStyle/>
          <a:p>
            <a:r>
              <a:rPr lang="zh-TW" altLang="en-US" sz="4000" dirty="0" smtClean="0"/>
              <a:t>李真  </a:t>
            </a:r>
            <a:r>
              <a:rPr lang="en-US" altLang="zh-TW" sz="4000" dirty="0" smtClean="0"/>
              <a:t>Grace Li</a:t>
            </a:r>
            <a:endParaRPr lang="en-US" sz="4000" dirty="0"/>
          </a:p>
        </p:txBody>
      </p:sp>
      <p:sp>
        <p:nvSpPr>
          <p:cNvPr id="4" name="Rectangle 3"/>
          <p:cNvSpPr/>
          <p:nvPr/>
        </p:nvSpPr>
        <p:spPr>
          <a:xfrm>
            <a:off x="2051720" y="3291830"/>
            <a:ext cx="4108817" cy="707886"/>
          </a:xfrm>
          <a:prstGeom prst="rect">
            <a:avLst/>
          </a:prstGeom>
        </p:spPr>
        <p:txBody>
          <a:bodyPr wrap="none">
            <a:spAutoFit/>
          </a:bodyPr>
          <a:lstStyle/>
          <a:p>
            <a:r>
              <a:rPr lang="zh-TW" altLang="en-US" sz="4000" dirty="0" smtClean="0"/>
              <a:t>邱詩婷 </a:t>
            </a:r>
            <a:r>
              <a:rPr lang="en-US" altLang="zh-TW" sz="4000" dirty="0" smtClean="0"/>
              <a:t>Mona Chiu</a:t>
            </a:r>
            <a:endParaRPr lang="en-US" sz="4000" dirty="0"/>
          </a:p>
        </p:txBody>
      </p:sp>
    </p:spTree>
    <p:extLst>
      <p:ext uri="{BB962C8B-B14F-4D97-AF65-F5344CB8AC3E}">
        <p14:creationId xmlns:p14="http://schemas.microsoft.com/office/powerpoint/2010/main" val="801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8019" y="267494"/>
            <a:ext cx="4052007" cy="492443"/>
          </a:xfrm>
          <a:prstGeom prst="rect">
            <a:avLst/>
          </a:prstGeom>
        </p:spPr>
        <p:txBody>
          <a:bodyPr wrap="none">
            <a:spAutoFit/>
          </a:bodyPr>
          <a:lstStyle/>
          <a:p>
            <a:r>
              <a:rPr lang="en-US" altLang="zh-TW" sz="2600" b="1" dirty="0" smtClean="0">
                <a:solidFill>
                  <a:srgbClr val="FF0000"/>
                </a:solidFill>
              </a:rPr>
              <a:t>I. </a:t>
            </a:r>
            <a:r>
              <a:rPr lang="zh-TW" altLang="en-US" sz="2600" b="1" u="sng" dirty="0" smtClean="0"/>
              <a:t>第一個故事</a:t>
            </a:r>
            <a:r>
              <a:rPr lang="en-US" altLang="zh-TW" sz="2600" b="1" u="sng" dirty="0" smtClean="0"/>
              <a:t>/The 1st Story</a:t>
            </a:r>
            <a:endParaRPr lang="zh-TW" altLang="en-US" sz="2600" b="1" u="sng" dirty="0"/>
          </a:p>
        </p:txBody>
      </p:sp>
      <p:sp>
        <p:nvSpPr>
          <p:cNvPr id="4" name="矩形 3"/>
          <p:cNvSpPr/>
          <p:nvPr/>
        </p:nvSpPr>
        <p:spPr>
          <a:xfrm>
            <a:off x="252548" y="915566"/>
            <a:ext cx="8640960" cy="3703578"/>
          </a:xfrm>
          <a:prstGeom prst="rect">
            <a:avLst/>
          </a:prstGeom>
        </p:spPr>
        <p:txBody>
          <a:bodyPr wrap="square">
            <a:spAutoFit/>
          </a:bodyPr>
          <a:lstStyle/>
          <a:p>
            <a:r>
              <a:rPr lang="en-US" altLang="zh-TW" sz="2200" b="1" baseline="30000" dirty="0"/>
              <a:t>1</a:t>
            </a:r>
            <a:r>
              <a:rPr lang="zh-TW" altLang="zh-TW" sz="2200" b="1" dirty="0"/>
              <a:t>這事以後，到了猶太人的一個節期，耶穌就上耶路撒冷去。</a:t>
            </a:r>
            <a:r>
              <a:rPr lang="en-US" altLang="zh-TW" sz="2200" b="1" baseline="30000" dirty="0"/>
              <a:t>2</a:t>
            </a:r>
            <a:r>
              <a:rPr lang="zh-TW" altLang="zh-TW" sz="2200" b="1" dirty="0"/>
              <a:t>在耶路撒冷，靠近羊門有一個池子，希伯來話叫作畢士大，旁邊有五個廊子；</a:t>
            </a:r>
            <a:r>
              <a:rPr lang="en-US" altLang="zh-TW" sz="2200" b="1" baseline="30000" dirty="0"/>
              <a:t>3</a:t>
            </a:r>
            <a:r>
              <a:rPr lang="zh-TW" altLang="zh-TW" sz="2200" b="1" dirty="0"/>
              <a:t>裡面躺著瞎眼的、瘸腿的、血氣枯乾的許多病人。（有古卷在此有：等候水動；</a:t>
            </a:r>
            <a:r>
              <a:rPr lang="en-US" altLang="zh-TW" sz="2200" b="1" baseline="30000" dirty="0"/>
              <a:t>4</a:t>
            </a:r>
            <a:r>
              <a:rPr lang="zh-TW" altLang="zh-TW" sz="2200" b="1" dirty="0"/>
              <a:t>因為有天使按時下池子攪動那水，水動之後，誰先下去，無論害甚麼病就痊愈了。）</a:t>
            </a:r>
            <a:r>
              <a:rPr lang="en-US" altLang="zh-TW" sz="2200" b="1" baseline="30000" dirty="0"/>
              <a:t>5</a:t>
            </a:r>
            <a:r>
              <a:rPr lang="zh-TW" altLang="zh-TW" sz="2200" b="1" dirty="0"/>
              <a:t>在那裡有一個人，病了三十八年</a:t>
            </a:r>
            <a:r>
              <a:rPr lang="zh-TW" altLang="zh-TW" sz="2200" b="1" dirty="0" smtClean="0"/>
              <a:t>。</a:t>
            </a:r>
            <a:endParaRPr lang="en-US" altLang="zh-TW" sz="2200" b="1" dirty="0" smtClean="0"/>
          </a:p>
          <a:p>
            <a:r>
              <a:rPr lang="en-US" altLang="zh-TW" sz="2200" b="1" baseline="30000" dirty="0"/>
              <a:t> </a:t>
            </a:r>
            <a:endParaRPr lang="en-US" altLang="zh-TW" sz="2200" b="1" baseline="30000" dirty="0" smtClean="0"/>
          </a:p>
          <a:p>
            <a:r>
              <a:rPr lang="en-US" altLang="zh-TW" sz="2200" b="1" baseline="30000" dirty="0" smtClean="0"/>
              <a:t>1</a:t>
            </a:r>
            <a:r>
              <a:rPr lang="en-US" altLang="zh-TW" sz="2200" b="1" dirty="0" smtClean="0"/>
              <a:t>After </a:t>
            </a:r>
            <a:r>
              <a:rPr lang="en-US" altLang="zh-TW" sz="2200" b="1" dirty="0"/>
              <a:t>this there was a feast of the Jews, and Jesus went up to Jerusalem. </a:t>
            </a:r>
            <a:r>
              <a:rPr lang="en-US" altLang="zh-TW" sz="2200" b="1" baseline="30000" dirty="0"/>
              <a:t>2</a:t>
            </a:r>
            <a:r>
              <a:rPr lang="en-US" altLang="zh-TW" sz="2200" b="1" dirty="0"/>
              <a:t>Now there is in Jerusalem by the Sheep Gate a pool, in Aramaic called Bethesda, which has five roofed colonnades. </a:t>
            </a:r>
            <a:r>
              <a:rPr lang="en-US" altLang="zh-TW" sz="2200" b="1" baseline="30000" dirty="0"/>
              <a:t>3</a:t>
            </a:r>
            <a:r>
              <a:rPr lang="en-US" altLang="zh-TW" sz="2200" b="1" dirty="0"/>
              <a:t>In these lay a multitude of invalids-blind, lame, and paralyzed. </a:t>
            </a:r>
            <a:r>
              <a:rPr lang="en-US" altLang="zh-TW" sz="2200" b="1" baseline="30000" dirty="0"/>
              <a:t>4</a:t>
            </a:r>
            <a:r>
              <a:rPr lang="en-US" altLang="zh-TW" sz="2200" b="1" dirty="0"/>
              <a:t>[Sam as Above.] </a:t>
            </a:r>
            <a:r>
              <a:rPr lang="en-US" altLang="zh-TW" sz="2200" b="1" baseline="30000" dirty="0"/>
              <a:t>5</a:t>
            </a:r>
            <a:r>
              <a:rPr lang="en-US" altLang="zh-TW" sz="2200" b="1" dirty="0"/>
              <a:t>One man was there who had been an invalid for thirty-eight years.</a:t>
            </a:r>
            <a:endParaRPr lang="zh-TW" altLang="en-US" sz="2200" b="1" dirty="0"/>
          </a:p>
        </p:txBody>
      </p:sp>
    </p:spTree>
    <p:extLst>
      <p:ext uri="{BB962C8B-B14F-4D97-AF65-F5344CB8AC3E}">
        <p14:creationId xmlns:p14="http://schemas.microsoft.com/office/powerpoint/2010/main" val="4610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87994"/>
            <a:ext cx="2808312" cy="463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771551"/>
            <a:ext cx="355322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038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354" y="195486"/>
            <a:ext cx="8424936" cy="4832092"/>
          </a:xfrm>
          <a:prstGeom prst="rect">
            <a:avLst/>
          </a:prstGeom>
        </p:spPr>
        <p:txBody>
          <a:bodyPr wrap="square">
            <a:spAutoFit/>
          </a:bodyPr>
          <a:lstStyle/>
          <a:p>
            <a:r>
              <a:rPr lang="en-US" altLang="zh-TW" sz="2200" b="1" baseline="30000" dirty="0"/>
              <a:t>6</a:t>
            </a:r>
            <a:r>
              <a:rPr lang="zh-TW" altLang="zh-TW" sz="2200" b="1" dirty="0"/>
              <a:t>耶穌看見他躺著，知道他病了許久，就問他說：你要痊愈麼？</a:t>
            </a:r>
            <a:r>
              <a:rPr lang="en-US" altLang="zh-TW" sz="2200" b="1" baseline="30000" dirty="0"/>
              <a:t>7</a:t>
            </a:r>
            <a:r>
              <a:rPr lang="zh-TW" altLang="zh-TW" sz="2200" b="1" dirty="0"/>
              <a:t>病人回答說：先生，水動的時候，沒有人把我放在池子裡；我正去的時候，就有別人比我先下去。</a:t>
            </a:r>
            <a:r>
              <a:rPr lang="en-US" altLang="zh-TW" sz="2200" b="1" baseline="30000" dirty="0"/>
              <a:t>8</a:t>
            </a:r>
            <a:r>
              <a:rPr lang="zh-TW" altLang="zh-TW" sz="2200" b="1" dirty="0"/>
              <a:t>耶穌對他說：起來，拿你的褥子走罷！</a:t>
            </a:r>
            <a:r>
              <a:rPr lang="en-US" altLang="zh-TW" sz="2200" b="1" baseline="30000" dirty="0"/>
              <a:t>9</a:t>
            </a:r>
            <a:r>
              <a:rPr lang="zh-TW" altLang="zh-TW" sz="2200" b="1" dirty="0"/>
              <a:t>那人立刻痊愈，就拿起褥子來走了。</a:t>
            </a:r>
            <a:r>
              <a:rPr lang="en-US" altLang="zh-TW" sz="2200" b="1" baseline="30000" dirty="0"/>
              <a:t>10</a:t>
            </a:r>
            <a:r>
              <a:rPr lang="zh-TW" altLang="zh-TW" sz="2200" b="1" dirty="0"/>
              <a:t>那天是安息日，所以猶太人對那醫好的人說：今天是安息日，你拿褥子是不可的</a:t>
            </a:r>
            <a:r>
              <a:rPr lang="zh-TW" altLang="zh-TW" sz="2200" b="1" dirty="0" smtClean="0"/>
              <a:t>。</a:t>
            </a:r>
            <a:endParaRPr lang="en-US" altLang="zh-TW" sz="2200" b="1" dirty="0" smtClean="0"/>
          </a:p>
          <a:p>
            <a:r>
              <a:rPr lang="en-US" altLang="zh-TW" sz="2200" b="1" baseline="30000" dirty="0" smtClean="0"/>
              <a:t>6</a:t>
            </a:r>
            <a:r>
              <a:rPr lang="en-US" altLang="zh-TW" sz="2200" b="1" dirty="0" smtClean="0"/>
              <a:t>When </a:t>
            </a:r>
            <a:r>
              <a:rPr lang="en-US" altLang="zh-TW" sz="2200" b="1" dirty="0"/>
              <a:t>Jesus saw him lying there and knew that he had already been there a long time, he said to him, ""Do you want to be healed?"" </a:t>
            </a:r>
            <a:r>
              <a:rPr lang="en-US" altLang="zh-TW" sz="2200" b="1" baseline="30000" dirty="0"/>
              <a:t>7</a:t>
            </a:r>
            <a:r>
              <a:rPr lang="en-US" altLang="zh-TW" sz="2200" b="1" dirty="0"/>
              <a:t>The sick man answered him, "Sir, I have no one to put me into the pool when the water is stirred up, and while I am going another steps down before me." </a:t>
            </a:r>
            <a:r>
              <a:rPr lang="en-US" altLang="zh-TW" sz="2200" b="1" baseline="30000" dirty="0"/>
              <a:t>8</a:t>
            </a:r>
            <a:r>
              <a:rPr lang="en-US" altLang="zh-TW" sz="2200" b="1" dirty="0"/>
              <a:t>Jesus said to him, ""Get up, take up your bed, and walk."" </a:t>
            </a:r>
            <a:r>
              <a:rPr lang="en-US" altLang="zh-TW" sz="2200" b="1" baseline="30000" dirty="0"/>
              <a:t>9</a:t>
            </a:r>
            <a:r>
              <a:rPr lang="en-US" altLang="zh-TW" sz="2200" b="1" dirty="0"/>
              <a:t>And at once the man was healed, and he took up his bed and walked. Now that day was the Sabbath. </a:t>
            </a:r>
            <a:r>
              <a:rPr lang="en-US" altLang="zh-TW" sz="2200" b="1" baseline="30000" dirty="0"/>
              <a:t>10</a:t>
            </a:r>
            <a:r>
              <a:rPr lang="en-US" altLang="zh-TW" sz="2200" b="1" dirty="0"/>
              <a:t>So the Jews said to the man who had been healed, "It is the Sabbath, and it is not lawful for you to take up your bed."</a:t>
            </a:r>
            <a:endParaRPr lang="zh-TW" altLang="en-US" sz="2200" b="1" dirty="0"/>
          </a:p>
        </p:txBody>
      </p:sp>
    </p:spTree>
    <p:extLst>
      <p:ext uri="{BB962C8B-B14F-4D97-AF65-F5344CB8AC3E}">
        <p14:creationId xmlns:p14="http://schemas.microsoft.com/office/powerpoint/2010/main" val="271627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611" y="411510"/>
            <a:ext cx="6120680" cy="459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49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30188"/>
            <a:ext cx="8672958" cy="5057795"/>
          </a:xfrm>
          <a:prstGeom prst="rect">
            <a:avLst/>
          </a:prstGeom>
        </p:spPr>
        <p:txBody>
          <a:bodyPr wrap="square">
            <a:spAutoFit/>
          </a:bodyPr>
          <a:lstStyle/>
          <a:p>
            <a:r>
              <a:rPr lang="en-US" altLang="zh-TW" sz="2200" b="1" baseline="30000" dirty="0" smtClean="0"/>
              <a:t>11</a:t>
            </a:r>
            <a:r>
              <a:rPr lang="zh-TW" altLang="zh-TW" sz="2200" b="1" dirty="0"/>
              <a:t>他卻回答說：那使我痊愈的，對我說：拿你的褥子走罷。</a:t>
            </a:r>
            <a:r>
              <a:rPr lang="en-US" altLang="zh-TW" sz="2200" b="1" baseline="30000" dirty="0"/>
              <a:t>12</a:t>
            </a:r>
            <a:r>
              <a:rPr lang="zh-TW" altLang="zh-TW" sz="2200" b="1" dirty="0"/>
              <a:t>他們問他說：對你說拿褥子走的是甚麼人？</a:t>
            </a:r>
            <a:r>
              <a:rPr lang="en-US" altLang="zh-TW" sz="2200" b="1" baseline="30000" dirty="0"/>
              <a:t>13</a:t>
            </a:r>
            <a:r>
              <a:rPr lang="zh-TW" altLang="zh-TW" sz="2200" b="1" dirty="0"/>
              <a:t>那醫好的人不知道是誰；因為那裡的人多，耶穌已經躲開了。</a:t>
            </a:r>
            <a:r>
              <a:rPr lang="en-US" altLang="zh-TW" sz="2200" b="1" baseline="30000" dirty="0"/>
              <a:t>14</a:t>
            </a:r>
            <a:r>
              <a:rPr lang="zh-TW" altLang="zh-TW" sz="2200" b="1" dirty="0"/>
              <a:t>後來耶穌在殿裡遇見他，對他說：你已經痊愈了，不要再犯罪，恐怕你遭遇的更加利害。</a:t>
            </a:r>
            <a:r>
              <a:rPr lang="en-US" altLang="zh-TW" sz="2200" b="1" baseline="30000" dirty="0"/>
              <a:t>15</a:t>
            </a:r>
            <a:r>
              <a:rPr lang="zh-TW" altLang="zh-TW" sz="2200" b="1" dirty="0"/>
              <a:t>那人就去告訴猶太人，使他痊愈的是耶穌。【約</a:t>
            </a:r>
            <a:r>
              <a:rPr lang="en-US" altLang="zh-TW" sz="2200" b="1" dirty="0"/>
              <a:t> 5:1~15</a:t>
            </a:r>
            <a:r>
              <a:rPr lang="zh-TW" altLang="zh-TW" sz="2200" b="1" dirty="0" smtClean="0"/>
              <a:t>】</a:t>
            </a:r>
            <a:endParaRPr lang="en-US" altLang="zh-TW" sz="2200" b="1" dirty="0" smtClean="0"/>
          </a:p>
          <a:p>
            <a:endParaRPr lang="en-US" altLang="zh-TW" sz="2200" b="1" baseline="30000" dirty="0"/>
          </a:p>
          <a:p>
            <a:r>
              <a:rPr lang="en-US" altLang="zh-TW" sz="2200" b="1" baseline="30000" dirty="0" smtClean="0"/>
              <a:t>11</a:t>
            </a:r>
            <a:r>
              <a:rPr lang="en-US" altLang="zh-TW" sz="2200" b="1" dirty="0" smtClean="0"/>
              <a:t>But </a:t>
            </a:r>
            <a:r>
              <a:rPr lang="en-US" altLang="zh-TW" sz="2200" b="1" dirty="0"/>
              <a:t>he answered them, "The man who healed me, that man said to me, "'Take up your bed, and walk.'"" </a:t>
            </a:r>
            <a:r>
              <a:rPr lang="en-US" altLang="zh-TW" sz="2200" b="1" baseline="30000" dirty="0"/>
              <a:t>12</a:t>
            </a:r>
            <a:r>
              <a:rPr lang="en-US" altLang="zh-TW" sz="2200" b="1" dirty="0"/>
              <a:t>They asked him, "Who is the man who said to you, 'Take up your bed and walk'?" </a:t>
            </a:r>
            <a:r>
              <a:rPr lang="en-US" altLang="zh-TW" sz="2200" b="1" baseline="30000" dirty="0"/>
              <a:t>13</a:t>
            </a:r>
            <a:r>
              <a:rPr lang="en-US" altLang="zh-TW" sz="2200" b="1" dirty="0"/>
              <a:t>Now the man who had been healed did not know who it was, for Jesus had withdrawn, as there was a crowd in the place. </a:t>
            </a:r>
            <a:r>
              <a:rPr lang="en-US" altLang="zh-TW" sz="2200" b="1" baseline="30000" dirty="0"/>
              <a:t>14</a:t>
            </a:r>
            <a:r>
              <a:rPr lang="en-US" altLang="zh-TW" sz="2200" b="1" dirty="0"/>
              <a:t>Afterward Jesus found him in the temple and said to him, ""See, you are well! Sin no more, that nothing worse may happen to you."" </a:t>
            </a:r>
            <a:r>
              <a:rPr lang="en-US" altLang="zh-TW" sz="2200" b="1" baseline="30000" dirty="0"/>
              <a:t>15</a:t>
            </a:r>
            <a:r>
              <a:rPr lang="en-US" altLang="zh-TW" sz="2200" b="1" dirty="0"/>
              <a:t>The man went away and told the Jews that it was Jesus who had healed him. </a:t>
            </a:r>
            <a:r>
              <a:rPr lang="zh-TW" altLang="zh-TW" sz="2200" b="1" dirty="0" smtClean="0"/>
              <a:t>【</a:t>
            </a:r>
            <a:r>
              <a:rPr lang="en-US" altLang="zh-TW" sz="2200" b="1" dirty="0"/>
              <a:t>John 5:1~15</a:t>
            </a:r>
            <a:r>
              <a:rPr lang="zh-TW" altLang="zh-TW" sz="2200" b="1" dirty="0"/>
              <a:t>】</a:t>
            </a:r>
          </a:p>
          <a:p>
            <a:endParaRPr lang="zh-TW" altLang="en-US" sz="2200" b="1" dirty="0"/>
          </a:p>
        </p:txBody>
      </p:sp>
    </p:spTree>
    <p:extLst>
      <p:ext uri="{BB962C8B-B14F-4D97-AF65-F5344CB8AC3E}">
        <p14:creationId xmlns:p14="http://schemas.microsoft.com/office/powerpoint/2010/main" val="2777619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7494"/>
            <a:ext cx="63367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44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TotalTime>
  <Words>3065</Words>
  <Application>Microsoft Office PowerPoint</Application>
  <PresentationFormat>On-screen Show (16:9)</PresentationFormat>
  <Paragraphs>93</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新細明體</vt:lpstr>
      <vt:lpstr>Arial</vt:lpstr>
      <vt:lpstr>Calibri</vt:lpstr>
      <vt:lpstr>Wingdings</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Phoebe Lee</cp:lastModifiedBy>
  <cp:revision>49</cp:revision>
  <dcterms:created xsi:type="dcterms:W3CDTF">2019-12-18T23:20:52Z</dcterms:created>
  <dcterms:modified xsi:type="dcterms:W3CDTF">2019-12-24T18:03:07Z</dcterms:modified>
</cp:coreProperties>
</file>