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5" r:id="rId6"/>
    <p:sldId id="276" r:id="rId7"/>
    <p:sldId id="261" r:id="rId8"/>
    <p:sldId id="263" r:id="rId9"/>
    <p:sldId id="277" r:id="rId10"/>
    <p:sldId id="264" r:id="rId11"/>
    <p:sldId id="265" r:id="rId12"/>
    <p:sldId id="266" r:id="rId13"/>
    <p:sldId id="267" r:id="rId14"/>
    <p:sldId id="278" r:id="rId15"/>
    <p:sldId id="287" r:id="rId16"/>
    <p:sldId id="268" r:id="rId17"/>
    <p:sldId id="288" r:id="rId18"/>
    <p:sldId id="289" r:id="rId19"/>
    <p:sldId id="269" r:id="rId20"/>
    <p:sldId id="290" r:id="rId21"/>
    <p:sldId id="270" r:id="rId22"/>
    <p:sldId id="271" r:id="rId23"/>
    <p:sldId id="272" r:id="rId24"/>
    <p:sldId id="273" r:id="rId25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A523-DB63-40BF-958A-3595653493A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ECA4-C8EA-4093-92F4-F7B4E46DF6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91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A523-DB63-40BF-958A-3595653493A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ECA4-C8EA-4093-92F4-F7B4E46DF6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56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A523-DB63-40BF-958A-3595653493A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ECA4-C8EA-4093-92F4-F7B4E46DF6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51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A523-DB63-40BF-958A-3595653493A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ECA4-C8EA-4093-92F4-F7B4E46DF6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55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A523-DB63-40BF-958A-3595653493A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ECA4-C8EA-4093-92F4-F7B4E46DF6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56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A523-DB63-40BF-958A-3595653493A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ECA4-C8EA-4093-92F4-F7B4E46DF6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88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A523-DB63-40BF-958A-3595653493A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ECA4-C8EA-4093-92F4-F7B4E46DF6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30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A523-DB63-40BF-958A-3595653493A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ECA4-C8EA-4093-92F4-F7B4E46DF6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36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A523-DB63-40BF-958A-3595653493A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ECA4-C8EA-4093-92F4-F7B4E46DF6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67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A523-DB63-40BF-958A-3595653493A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ECA4-C8EA-4093-92F4-F7B4E46DF6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05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A523-DB63-40BF-958A-3595653493A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ECA4-C8EA-4093-92F4-F7B4E46DF6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38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6A523-DB63-40BF-958A-3595653493A2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7ECA4-C8EA-4093-92F4-F7B4E46DF6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7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ãé²æµ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887" y="-412327"/>
            <a:ext cx="9361040" cy="5547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矩形 1"/>
          <p:cNvSpPr/>
          <p:nvPr/>
        </p:nvSpPr>
        <p:spPr>
          <a:xfrm>
            <a:off x="2555776" y="41589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93202" y="3579862"/>
            <a:ext cx="4904656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 1/5/2020   </a:t>
            </a:r>
            <a:r>
              <a:rPr lang="en-US" altLang="zh-TW" sz="2800" b="1" dirty="0">
                <a:solidFill>
                  <a:schemeClr val="bg1"/>
                </a:solidFill>
              </a:rPr>
              <a:t>Rev. Joseph Chang </a:t>
            </a:r>
          </a:p>
          <a:p>
            <a:r>
              <a:rPr lang="en-US" altLang="zh-TW" sz="2800" b="1" dirty="0">
                <a:solidFill>
                  <a:schemeClr val="bg1"/>
                </a:solidFill>
              </a:rPr>
              <a:t>  BOLGPC 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爾灣 大公園靈糧堂</a:t>
            </a:r>
          </a:p>
        </p:txBody>
      </p:sp>
      <p:sp>
        <p:nvSpPr>
          <p:cNvPr id="5" name="矩形 4"/>
          <p:cNvSpPr/>
          <p:nvPr/>
        </p:nvSpPr>
        <p:spPr>
          <a:xfrm>
            <a:off x="2067411" y="628078"/>
            <a:ext cx="2648482" cy="132343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TW" sz="8000" b="1" dirty="0" smtClean="0">
                <a:solidFill>
                  <a:schemeClr val="bg1"/>
                </a:solidFill>
              </a:rPr>
              <a:t>TRUE</a:t>
            </a:r>
            <a:r>
              <a:rPr lang="en-US" altLang="zh-TW" sz="7200" dirty="0" smtClean="0">
                <a:solidFill>
                  <a:schemeClr val="bg1"/>
                </a:solidFill>
              </a:rPr>
              <a:t> </a:t>
            </a:r>
            <a:endParaRPr lang="zh-TW" altLang="en-US" sz="72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45147" y="2387084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09305" y="617982"/>
            <a:ext cx="2649700" cy="132343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TW" sz="8000" b="1" dirty="0" smtClean="0">
                <a:solidFill>
                  <a:schemeClr val="bg1"/>
                </a:solidFill>
              </a:rPr>
              <a:t>FAITH</a:t>
            </a:r>
            <a:endParaRPr lang="zh-TW" altLang="en-US" sz="80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49130" y="1894641"/>
            <a:ext cx="5322291" cy="132343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zh-TW" altLang="zh-TW" sz="8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真正的信心</a:t>
            </a:r>
            <a:endParaRPr lang="zh-TW" altLang="zh-TW" sz="80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38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6" y="267494"/>
            <a:ext cx="50417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II. </a:t>
            </a:r>
            <a:r>
              <a:rPr lang="zh-TW" altLang="en-US" sz="2800" b="1" dirty="0" smtClean="0"/>
              <a:t>這樣的信心是要經過試煉的</a:t>
            </a:r>
            <a:r>
              <a:rPr lang="en-US" altLang="zh-TW" sz="2800" b="1" dirty="0" smtClean="0"/>
              <a:t>. </a:t>
            </a:r>
          </a:p>
          <a:p>
            <a:r>
              <a:rPr lang="en-US" altLang="zh-TW" sz="2800" b="1" dirty="0"/>
              <a:t> </a:t>
            </a:r>
            <a:r>
              <a:rPr lang="en-US" altLang="zh-TW" sz="2800" b="1" dirty="0" smtClean="0"/>
              <a:t>   Such faith is to be tested.</a:t>
            </a:r>
            <a:endParaRPr lang="zh-TW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611560" y="1450181"/>
            <a:ext cx="82089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600" b="1" baseline="30000" dirty="0"/>
              <a:t>1</a:t>
            </a:r>
            <a:r>
              <a:rPr lang="zh-TW" altLang="zh-TW" sz="2600" b="1" dirty="0"/>
              <a:t>作神和主耶穌基督僕人的雅各請散住十二個支派之人的安。</a:t>
            </a:r>
            <a:r>
              <a:rPr lang="en-US" altLang="zh-TW" sz="2600" b="1" baseline="30000" dirty="0"/>
              <a:t>2</a:t>
            </a:r>
            <a:r>
              <a:rPr lang="zh-TW" altLang="zh-TW" sz="2600" b="1" dirty="0"/>
              <a:t>我的弟兄們，你們落在百般試煉中，都要以為大喜樂；</a:t>
            </a:r>
            <a:r>
              <a:rPr lang="en-US" altLang="zh-TW" sz="2600" b="1" baseline="30000" dirty="0"/>
              <a:t>3</a:t>
            </a:r>
            <a:r>
              <a:rPr lang="zh-TW" altLang="zh-TW" sz="2600" b="1" dirty="0"/>
              <a:t>因為知道你們的信心經過試驗，就生忍耐</a:t>
            </a:r>
            <a:r>
              <a:rPr lang="zh-TW" altLang="zh-TW" sz="2600" b="1" dirty="0" smtClean="0"/>
              <a:t>。</a:t>
            </a:r>
            <a:endParaRPr lang="en-US" altLang="zh-TW" sz="2600" b="1" dirty="0" smtClean="0"/>
          </a:p>
          <a:p>
            <a:r>
              <a:rPr lang="en-US" altLang="zh-TW" sz="2600" b="1" baseline="30000" dirty="0" smtClean="0"/>
              <a:t>1</a:t>
            </a:r>
            <a:r>
              <a:rPr lang="en-US" altLang="zh-TW" sz="2600" b="1" dirty="0" smtClean="0"/>
              <a:t>James</a:t>
            </a:r>
            <a:r>
              <a:rPr lang="en-US" altLang="zh-TW" sz="2600" b="1" dirty="0"/>
              <a:t>, a servant of God and of the Lord Jesus Christ, To the twelve tribes in the Dispersion: Greetings. </a:t>
            </a:r>
            <a:r>
              <a:rPr lang="en-US" altLang="zh-TW" sz="2600" b="1" baseline="30000" dirty="0"/>
              <a:t>2</a:t>
            </a:r>
            <a:r>
              <a:rPr lang="en-US" altLang="zh-TW" sz="2600" b="1" dirty="0"/>
              <a:t>Count it all joy, my brothers, when you meet trials of various kinds, </a:t>
            </a:r>
            <a:r>
              <a:rPr lang="en-US" altLang="zh-TW" sz="2600" b="1" baseline="30000" dirty="0"/>
              <a:t>3</a:t>
            </a:r>
            <a:r>
              <a:rPr lang="en-US" altLang="zh-TW" sz="2600" b="1" dirty="0"/>
              <a:t>for you know that the testing of your faith produces steadfastness. </a:t>
            </a:r>
            <a:endParaRPr lang="zh-TW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80020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43403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600" b="1" baseline="30000" dirty="0"/>
              <a:t>4</a:t>
            </a:r>
            <a:r>
              <a:rPr lang="zh-TW" altLang="zh-TW" sz="2600" b="1" dirty="0"/>
              <a:t>但忍耐也當成功，使你們成全、完備，毫無缺欠。 </a:t>
            </a:r>
            <a:r>
              <a:rPr lang="en-US" altLang="zh-TW" sz="2600" b="1" baseline="30000" dirty="0" smtClean="0"/>
              <a:t>5</a:t>
            </a:r>
            <a:r>
              <a:rPr lang="zh-TW" altLang="zh-TW" sz="2600" b="1" dirty="0"/>
              <a:t>你們中間若有缺少智慧的，應當求那厚賜與眾人、也不斥責人的神，主就必賜給他。</a:t>
            </a:r>
            <a:r>
              <a:rPr lang="en-US" altLang="zh-TW" sz="2600" b="1" baseline="30000" dirty="0"/>
              <a:t>6</a:t>
            </a:r>
            <a:r>
              <a:rPr lang="zh-TW" altLang="zh-TW" sz="2600" b="1" dirty="0"/>
              <a:t>只要憑著信心求，一點不疑惑；因為那疑惑的人，就像海中的波浪，被風吹動翻騰</a:t>
            </a:r>
            <a:r>
              <a:rPr lang="zh-TW" altLang="zh-TW" sz="2600" b="1" dirty="0" smtClean="0"/>
              <a:t>。</a:t>
            </a:r>
            <a:endParaRPr lang="en-US" altLang="zh-TW" sz="2600" b="1" dirty="0"/>
          </a:p>
          <a:p>
            <a:r>
              <a:rPr lang="zh-TW" altLang="zh-TW" sz="2600" b="1" dirty="0" smtClean="0"/>
              <a:t>【</a:t>
            </a:r>
            <a:r>
              <a:rPr lang="zh-TW" altLang="zh-TW" sz="2600" b="1" dirty="0"/>
              <a:t>雅</a:t>
            </a:r>
            <a:r>
              <a:rPr lang="en-US" altLang="zh-TW" sz="2600" b="1" dirty="0"/>
              <a:t> 1:1~6</a:t>
            </a:r>
            <a:r>
              <a:rPr lang="zh-TW" altLang="zh-TW" sz="2600" b="1" dirty="0" smtClean="0"/>
              <a:t>】</a:t>
            </a:r>
            <a:endParaRPr lang="en-US" altLang="zh-TW" sz="2600" b="1" dirty="0" smtClean="0"/>
          </a:p>
          <a:p>
            <a:r>
              <a:rPr lang="en-US" altLang="zh-TW" sz="2600" b="1" baseline="30000" dirty="0"/>
              <a:t>4</a:t>
            </a:r>
            <a:r>
              <a:rPr lang="en-US" altLang="zh-TW" sz="2600" b="1" dirty="0"/>
              <a:t>And let steadfastness have its full effect, that you may be perfect and complete, lacking in nothing. </a:t>
            </a:r>
            <a:r>
              <a:rPr lang="en-US" altLang="zh-TW" sz="2600" b="1" baseline="30000" dirty="0" smtClean="0"/>
              <a:t>5</a:t>
            </a:r>
            <a:r>
              <a:rPr lang="en-US" altLang="zh-TW" sz="2600" b="1" dirty="0" smtClean="0"/>
              <a:t>If </a:t>
            </a:r>
            <a:r>
              <a:rPr lang="en-US" altLang="zh-TW" sz="2600" b="1" dirty="0"/>
              <a:t>any of you lacks wisdom, let him ask God, who gives generously to all without reproach, and it will be given him. </a:t>
            </a:r>
            <a:r>
              <a:rPr lang="en-US" altLang="zh-TW" sz="2600" b="1" baseline="30000" dirty="0"/>
              <a:t>6</a:t>
            </a:r>
            <a:r>
              <a:rPr lang="en-US" altLang="zh-TW" sz="2600" b="1" dirty="0"/>
              <a:t>But let him ask in faith, with no doubting, for the one who doubts is like a wave of the sea that is driven and tossed by the wind. </a:t>
            </a:r>
            <a:endParaRPr lang="en-US" altLang="zh-TW" sz="2600" b="1" dirty="0" smtClean="0"/>
          </a:p>
          <a:p>
            <a:r>
              <a:rPr lang="zh-TW" altLang="zh-TW" sz="2600" b="1" dirty="0" smtClean="0"/>
              <a:t>【</a:t>
            </a:r>
            <a:r>
              <a:rPr lang="en-US" altLang="zh-TW" sz="2600" b="1" dirty="0"/>
              <a:t>Jam 1:1~6</a:t>
            </a:r>
            <a:r>
              <a:rPr lang="zh-TW" altLang="zh-TW" sz="2600" b="1" dirty="0"/>
              <a:t>】</a:t>
            </a:r>
            <a:endParaRPr lang="zh-TW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1276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859" y="258763"/>
            <a:ext cx="2169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u="sng" dirty="0" smtClean="0"/>
              <a:t>Illustration 4:</a:t>
            </a:r>
            <a:endParaRPr lang="zh-TW" altLang="en-US" sz="2800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9622"/>
            <a:ext cx="5040560" cy="336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705722" y="335707"/>
            <a:ext cx="476014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600" b="1" dirty="0"/>
              <a:t>人類的第一個試煉</a:t>
            </a:r>
            <a:r>
              <a:rPr lang="en-US" altLang="zh-TW" sz="2600" b="1" dirty="0"/>
              <a:t>/</a:t>
            </a:r>
            <a:r>
              <a:rPr lang="zh-TW" altLang="zh-TW" sz="2600" b="1" dirty="0" smtClean="0"/>
              <a:t>考試</a:t>
            </a:r>
            <a:endParaRPr lang="en-US" altLang="zh-TW" sz="2600" b="1" dirty="0" smtClean="0"/>
          </a:p>
          <a:p>
            <a:r>
              <a:rPr lang="en-US" altLang="zh-TW" sz="2600" b="1" dirty="0" smtClean="0"/>
              <a:t>Human's </a:t>
            </a:r>
            <a:r>
              <a:rPr lang="en-US" altLang="zh-TW" sz="2600" b="1" dirty="0"/>
              <a:t>First Trial / Examination</a:t>
            </a:r>
            <a:endParaRPr lang="zh-TW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656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95486"/>
            <a:ext cx="2025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b="1" u="sng" dirty="0" smtClean="0"/>
              <a:t>Illustration 5:</a:t>
            </a:r>
            <a:endParaRPr lang="zh-TW" altLang="en-US" sz="2600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61" y="1491630"/>
            <a:ext cx="702903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3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339502"/>
            <a:ext cx="82809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600" b="1" baseline="30000" dirty="0"/>
              <a:t>13</a:t>
            </a:r>
            <a:r>
              <a:rPr lang="zh-TW" altLang="zh-TW" sz="2600" b="1" dirty="0"/>
              <a:t>人被試探，不可說：「我是被神試探」；因為神不能被惡試探，他也不試探人。</a:t>
            </a:r>
            <a:r>
              <a:rPr lang="en-US" altLang="zh-TW" sz="2600" b="1" baseline="30000" dirty="0"/>
              <a:t>14</a:t>
            </a:r>
            <a:r>
              <a:rPr lang="zh-TW" altLang="zh-TW" sz="2600" b="1" dirty="0"/>
              <a:t>但各人被試探，乃是被自己的私慾牽引誘惑的。</a:t>
            </a:r>
            <a:r>
              <a:rPr lang="en-US" altLang="zh-TW" sz="2600" b="1" baseline="30000" dirty="0"/>
              <a:t>15</a:t>
            </a:r>
            <a:r>
              <a:rPr lang="zh-TW" altLang="zh-TW" sz="2600" b="1" dirty="0"/>
              <a:t>私慾既懷了胎，就生出罪來；罪既長成，就生出死來</a:t>
            </a:r>
            <a:r>
              <a:rPr lang="zh-TW" altLang="zh-TW" sz="2600" b="1" dirty="0" smtClean="0"/>
              <a:t>。</a:t>
            </a:r>
            <a:endParaRPr lang="en-US" altLang="zh-TW" sz="2600" b="1" dirty="0" smtClean="0"/>
          </a:p>
          <a:p>
            <a:r>
              <a:rPr lang="zh-TW" altLang="zh-TW" sz="2600" b="1" dirty="0" smtClean="0"/>
              <a:t>【</a:t>
            </a:r>
            <a:r>
              <a:rPr lang="zh-TW" altLang="zh-TW" sz="2600" b="1" dirty="0"/>
              <a:t>雅</a:t>
            </a:r>
            <a:r>
              <a:rPr lang="en-US" altLang="zh-TW" sz="2600" b="1" dirty="0"/>
              <a:t> 1:13~15</a:t>
            </a:r>
            <a:r>
              <a:rPr lang="zh-TW" altLang="zh-TW" sz="2600" b="1" dirty="0"/>
              <a:t>】</a:t>
            </a:r>
            <a:r>
              <a:rPr lang="en-US" altLang="zh-TW" sz="2600" b="1" dirty="0"/>
              <a:t/>
            </a:r>
            <a:br>
              <a:rPr lang="en-US" altLang="zh-TW" sz="2600" b="1" dirty="0"/>
            </a:br>
            <a:r>
              <a:rPr lang="en-US" altLang="zh-TW" sz="2600" b="1" baseline="30000" dirty="0"/>
              <a:t>13</a:t>
            </a:r>
            <a:r>
              <a:rPr lang="en-US" altLang="zh-TW" sz="2600" b="1" dirty="0"/>
              <a:t>Let no one say when he is tempted, "I am being tempted by God," for God cannot be tempted with evil, and he himself tempts no one. </a:t>
            </a:r>
            <a:r>
              <a:rPr lang="en-US" altLang="zh-TW" sz="2600" b="1" baseline="30000" dirty="0"/>
              <a:t>14</a:t>
            </a:r>
            <a:r>
              <a:rPr lang="en-US" altLang="zh-TW" sz="2600" b="1" dirty="0"/>
              <a:t>But each person is tempted when he is lured and enticed by his own desire. </a:t>
            </a:r>
            <a:r>
              <a:rPr lang="en-US" altLang="zh-TW" sz="2600" b="1" baseline="30000" dirty="0"/>
              <a:t>15</a:t>
            </a:r>
            <a:r>
              <a:rPr lang="en-US" altLang="zh-TW" sz="2600" b="1" dirty="0"/>
              <a:t>Then desire when it has conceived gives birth to sin, and sin when it is fully grown brings forth death. </a:t>
            </a:r>
            <a:r>
              <a:rPr lang="zh-TW" altLang="zh-TW" sz="2600" b="1" dirty="0" smtClean="0"/>
              <a:t>【</a:t>
            </a:r>
            <a:r>
              <a:rPr lang="en-US" altLang="zh-TW" sz="2600" b="1" dirty="0"/>
              <a:t>Jam 1:13~15</a:t>
            </a:r>
            <a:r>
              <a:rPr lang="zh-TW" altLang="zh-TW" sz="2600" b="1" dirty="0"/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3275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857250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zh-TW" sz="2400" b="1" dirty="0">
                <a:cs typeface="Calibri"/>
              </a:rPr>
              <a:t>試探和試煉</a:t>
            </a:r>
            <a:r>
              <a:rPr lang="en-US" altLang="zh-TW" sz="2400" b="1" dirty="0"/>
              <a:t>/</a:t>
            </a:r>
            <a:r>
              <a:rPr lang="zh-TW" altLang="zh-TW" sz="2400" b="1" dirty="0" smtClean="0">
                <a:cs typeface="Calibri"/>
              </a:rPr>
              <a:t>試驗</a:t>
            </a:r>
            <a:r>
              <a:rPr lang="zh-TW" altLang="en-US" sz="2400" b="1" dirty="0">
                <a:cs typeface="Calibri"/>
              </a:rPr>
              <a:t>的</a:t>
            </a:r>
            <a:r>
              <a:rPr lang="zh-TW" altLang="en-US" sz="2400" b="1" dirty="0" smtClean="0">
                <a:cs typeface="Calibri"/>
              </a:rPr>
              <a:t>差異</a:t>
            </a:r>
            <a:r>
              <a:rPr lang="en-US" altLang="zh-TW" sz="2400" b="1" dirty="0" smtClean="0">
                <a:cs typeface="Calibri"/>
              </a:rPr>
              <a:t/>
            </a:r>
            <a:br>
              <a:rPr lang="en-US" altLang="zh-TW" sz="2400" b="1" dirty="0" smtClean="0">
                <a:cs typeface="Calibri"/>
              </a:rPr>
            </a:br>
            <a:r>
              <a:rPr lang="en-US" altLang="zh-TW" sz="2400" b="1" dirty="0" smtClean="0">
                <a:cs typeface="Calibri"/>
              </a:rPr>
              <a:t>the difference between the temptation form God and Satan</a:t>
            </a:r>
            <a:endParaRPr lang="zh-TW" altLang="en-US" sz="2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528" y="1347614"/>
            <a:ext cx="4038600" cy="3394472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zh-TW" altLang="en-US" sz="2400" b="1" dirty="0" smtClean="0"/>
              <a:t>試探</a:t>
            </a:r>
            <a:r>
              <a:rPr lang="en-US" altLang="zh-TW" sz="2400" b="1" dirty="0" smtClean="0"/>
              <a:t>/temptation</a:t>
            </a:r>
            <a:r>
              <a:rPr lang="zh-TW" altLang="en-US" sz="2400" b="1" dirty="0" smtClean="0"/>
              <a:t> 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從撒旦而來</a:t>
            </a:r>
            <a:r>
              <a:rPr lang="en-US" altLang="zh-TW" sz="2400" b="1" dirty="0" smtClean="0"/>
              <a:t>/From </a:t>
            </a:r>
            <a:r>
              <a:rPr lang="en-US" altLang="zh-TW" sz="2400" b="1" dirty="0"/>
              <a:t>Satan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目的</a:t>
            </a:r>
            <a:r>
              <a:rPr lang="en-US" altLang="zh-TW" sz="2400" b="1" dirty="0" smtClean="0"/>
              <a:t>:</a:t>
            </a:r>
            <a:r>
              <a:rPr lang="zh-TW" altLang="en-US" sz="2400" b="1" dirty="0" smtClean="0"/>
              <a:t>惡</a:t>
            </a:r>
            <a:endParaRPr lang="en-US" altLang="zh-TW" sz="2400" b="1" dirty="0" smtClean="0"/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</a:t>
            </a:r>
            <a:r>
              <a:rPr lang="en-US" altLang="zh-TW" sz="2400" b="1" dirty="0" smtClean="0"/>
              <a:t>Purpose</a:t>
            </a:r>
            <a:r>
              <a:rPr lang="en-US" altLang="zh-TW" sz="2400" b="1" dirty="0"/>
              <a:t>: </a:t>
            </a:r>
            <a:r>
              <a:rPr lang="en-US" altLang="zh-TW" sz="2400" b="1" dirty="0" smtClean="0"/>
              <a:t>Evil</a:t>
            </a:r>
          </a:p>
          <a:p>
            <a:r>
              <a:rPr lang="zh-TW" altLang="en-US" sz="2400" b="1" dirty="0"/>
              <a:t>讓我們的信心拖離正路</a:t>
            </a:r>
            <a:r>
              <a:rPr lang="en-US" altLang="zh-TW" sz="2400" b="1" dirty="0" smtClean="0"/>
              <a:t>, </a:t>
            </a:r>
            <a:r>
              <a:rPr lang="zh-TW" altLang="en-US" sz="2400" b="1" dirty="0"/>
              <a:t>把好的事情變成不好的</a:t>
            </a:r>
            <a:r>
              <a:rPr lang="zh-TW" altLang="en-US" sz="2400" b="1" dirty="0" smtClean="0"/>
              <a:t>事情。用來</a:t>
            </a:r>
            <a:r>
              <a:rPr lang="zh-TW" altLang="en-US" sz="2400" b="1" dirty="0"/>
              <a:t>讓我們跌倒</a:t>
            </a:r>
            <a:r>
              <a:rPr lang="en-US" altLang="zh-TW" sz="2400" b="1" dirty="0"/>
              <a:t>, </a:t>
            </a:r>
            <a:r>
              <a:rPr lang="zh-TW" altLang="en-US" sz="2400" b="1" dirty="0"/>
              <a:t>讓我們</a:t>
            </a:r>
            <a:r>
              <a:rPr lang="zh-TW" altLang="en-US" sz="2400" b="1" dirty="0" smtClean="0"/>
              <a:t>犯罪。</a:t>
            </a:r>
            <a:endParaRPr lang="en-US" altLang="zh-TW" sz="2400" b="1" dirty="0"/>
          </a:p>
          <a:p>
            <a:pPr marL="0" indent="0">
              <a:buNone/>
            </a:pPr>
            <a:r>
              <a:rPr lang="en-US" altLang="zh-TW" dirty="0" smtClean="0"/>
              <a:t>     </a:t>
            </a:r>
            <a:r>
              <a:rPr lang="en-US" altLang="zh-TW" sz="2400" b="1" dirty="0" smtClean="0"/>
              <a:t>It is to </a:t>
            </a:r>
            <a:r>
              <a:rPr lang="en-US" altLang="zh-TW" sz="2400" b="1" dirty="0"/>
              <a:t>derail </a:t>
            </a:r>
            <a:r>
              <a:rPr lang="en-US" altLang="zh-TW" sz="2400" b="1" dirty="0" smtClean="0"/>
              <a:t>our faith and turn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      </a:t>
            </a:r>
            <a:r>
              <a:rPr lang="en-US" altLang="zh-TW" sz="2400" b="1" dirty="0"/>
              <a:t>good things into bad </a:t>
            </a:r>
            <a:r>
              <a:rPr lang="en-US" altLang="zh-TW" sz="2400" b="1" dirty="0" smtClean="0"/>
              <a:t>things</a:t>
            </a:r>
            <a:r>
              <a:rPr lang="en-US" altLang="zh-TW" sz="2400" b="1" dirty="0"/>
              <a:t>. </a:t>
            </a:r>
            <a:r>
              <a:rPr lang="en-US" altLang="zh-TW" sz="2400" b="1" dirty="0" smtClean="0"/>
              <a:t>It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      will make </a:t>
            </a:r>
            <a:r>
              <a:rPr lang="en-US" altLang="zh-TW" sz="2400" b="1" dirty="0"/>
              <a:t>us </a:t>
            </a:r>
            <a:r>
              <a:rPr lang="en-US" altLang="zh-TW" sz="2400" b="1" dirty="0" smtClean="0"/>
              <a:t>fall and make us sin</a:t>
            </a:r>
            <a:r>
              <a:rPr lang="en-US" altLang="zh-TW" sz="2400" b="1" dirty="0"/>
              <a:t>.</a:t>
            </a:r>
            <a:endParaRPr lang="zh-TW" altLang="en-US" sz="2400" b="1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99992" y="1347614"/>
            <a:ext cx="4316288" cy="339447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zh-TW" altLang="en-US" sz="2400" b="1" dirty="0"/>
              <a:t>試煉</a:t>
            </a:r>
            <a:r>
              <a:rPr lang="en-US" altLang="zh-TW" sz="2400" b="1" dirty="0"/>
              <a:t>/</a:t>
            </a:r>
            <a:r>
              <a:rPr lang="zh-TW" altLang="en-US" sz="2400" b="1" dirty="0" smtClean="0"/>
              <a:t>試驗  </a:t>
            </a:r>
            <a:r>
              <a:rPr lang="en-US" altLang="zh-TW" sz="2400" b="1" smtClean="0"/>
              <a:t>temptation(trial </a:t>
            </a:r>
            <a:r>
              <a:rPr lang="en-US" altLang="zh-TW" sz="2400" b="1" dirty="0"/>
              <a:t>/ </a:t>
            </a:r>
            <a:r>
              <a:rPr lang="en-US" altLang="zh-TW" sz="2400" b="1"/>
              <a:t>test </a:t>
            </a:r>
            <a:r>
              <a:rPr lang="en-US" altLang="zh-TW" sz="2400" b="1" smtClean="0"/>
              <a:t>)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從神而來</a:t>
            </a:r>
            <a:r>
              <a:rPr lang="en-US" altLang="zh-TW" sz="2400" b="1" dirty="0"/>
              <a:t>/From </a:t>
            </a:r>
            <a:r>
              <a:rPr lang="en-US" altLang="zh-TW" sz="2400" b="1" dirty="0" smtClean="0"/>
              <a:t>God</a:t>
            </a:r>
          </a:p>
          <a:p>
            <a:r>
              <a:rPr lang="zh-TW" altLang="en-US" sz="2400" b="1" dirty="0" smtClean="0"/>
              <a:t>目的</a:t>
            </a:r>
            <a:r>
              <a:rPr lang="en-US" altLang="zh-TW" sz="2400" b="1" dirty="0" smtClean="0"/>
              <a:t>:</a:t>
            </a:r>
            <a:r>
              <a:rPr lang="zh-TW" altLang="en-US" sz="2400" b="1" dirty="0" smtClean="0"/>
              <a:t>善</a:t>
            </a:r>
            <a:endParaRPr lang="en-US" altLang="zh-TW" sz="2400" b="1" dirty="0" smtClean="0"/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</a:t>
            </a:r>
            <a:r>
              <a:rPr lang="en-US" altLang="zh-TW" sz="2400" b="1" dirty="0" smtClean="0"/>
              <a:t>Purpose</a:t>
            </a:r>
            <a:r>
              <a:rPr lang="en-US" altLang="zh-TW" sz="2400" b="1" dirty="0"/>
              <a:t>: Good</a:t>
            </a:r>
            <a:endParaRPr lang="en-US" altLang="zh-TW" sz="2400" b="1" dirty="0" smtClean="0"/>
          </a:p>
          <a:p>
            <a:r>
              <a:rPr lang="zh-TW" altLang="en-US" sz="2400" b="1" dirty="0"/>
              <a:t>是要我們變得更</a:t>
            </a:r>
            <a:r>
              <a:rPr lang="zh-TW" altLang="en-US" sz="2400" b="1" dirty="0" smtClean="0"/>
              <a:t>好，能夠</a:t>
            </a:r>
            <a:r>
              <a:rPr lang="zh-TW" altLang="en-US" sz="2400" b="1" dirty="0"/>
              <a:t>支取從上帝來的應許</a:t>
            </a:r>
            <a:r>
              <a:rPr lang="en-US" altLang="zh-TW" sz="2400" b="1" dirty="0"/>
              <a:t>, </a:t>
            </a:r>
            <a:r>
              <a:rPr lang="zh-TW" altLang="en-US" sz="2400" b="1" dirty="0"/>
              <a:t>和從上帝來的</a:t>
            </a:r>
            <a:r>
              <a:rPr lang="zh-TW" altLang="en-US" sz="2400" b="1" dirty="0" smtClean="0"/>
              <a:t>祝福。</a:t>
            </a:r>
            <a:endParaRPr lang="en-US" altLang="zh-TW" sz="2400" b="1" dirty="0" smtClean="0"/>
          </a:p>
          <a:p>
            <a:pPr marL="0" indent="0">
              <a:buNone/>
            </a:pPr>
            <a:r>
              <a:rPr lang="zh-TW" altLang="en-US" sz="2400" b="1" dirty="0" smtClean="0"/>
              <a:t>      </a:t>
            </a:r>
            <a:r>
              <a:rPr lang="en-US" altLang="zh-TW" sz="2400" b="1" dirty="0" smtClean="0"/>
              <a:t>It  is to better us to be </a:t>
            </a:r>
            <a:r>
              <a:rPr lang="en-US" altLang="zh-TW" sz="2400" b="1" dirty="0"/>
              <a:t>able </a:t>
            </a:r>
            <a:endParaRPr lang="en-US" altLang="zh-TW" sz="2400" b="1" dirty="0" smtClean="0"/>
          </a:p>
          <a:p>
            <a:pPr marL="0" indent="0">
              <a:buNone/>
            </a:pPr>
            <a:r>
              <a:rPr lang="en-US" altLang="zh-TW" sz="2400" b="1" dirty="0"/>
              <a:t> </a:t>
            </a:r>
            <a:r>
              <a:rPr lang="en-US" altLang="zh-TW" sz="2400" b="1" dirty="0" smtClean="0"/>
              <a:t>     to </a:t>
            </a:r>
            <a:r>
              <a:rPr lang="en-US" altLang="zh-TW" sz="2400" b="1" dirty="0"/>
              <a:t>take </a:t>
            </a:r>
            <a:r>
              <a:rPr lang="en-US" altLang="zh-TW" sz="2400" b="1" dirty="0" smtClean="0"/>
              <a:t>promises </a:t>
            </a:r>
            <a:r>
              <a:rPr lang="en-US" altLang="zh-TW" sz="2400" b="1" dirty="0"/>
              <a:t>and </a:t>
            </a:r>
            <a:r>
              <a:rPr lang="en-US" altLang="zh-TW" sz="2400" b="1" dirty="0" smtClean="0"/>
              <a:t>blessings</a:t>
            </a:r>
          </a:p>
          <a:p>
            <a:pPr marL="0" indent="0">
              <a:buNone/>
            </a:pPr>
            <a:r>
              <a:rPr lang="en-US" altLang="zh-TW" sz="2400" b="1" dirty="0"/>
              <a:t> </a:t>
            </a:r>
            <a:r>
              <a:rPr lang="en-US" altLang="zh-TW" sz="2400" b="1" dirty="0" smtClean="0"/>
              <a:t>     from </a:t>
            </a:r>
            <a:r>
              <a:rPr lang="en-US" altLang="zh-TW" sz="2400" b="1" dirty="0"/>
              <a:t>God.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043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267494"/>
            <a:ext cx="86432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III. </a:t>
            </a:r>
            <a:r>
              <a:rPr lang="zh-TW" altLang="en-US" sz="2800" b="1" dirty="0" smtClean="0"/>
              <a:t>這樣的信心當更加的成全</a:t>
            </a:r>
            <a:r>
              <a:rPr lang="en-US" altLang="zh-TW" sz="2800" b="1" dirty="0" smtClean="0"/>
              <a:t>, </a:t>
            </a:r>
            <a:r>
              <a:rPr lang="zh-TW" altLang="en-US" sz="2800" b="1" dirty="0" smtClean="0"/>
              <a:t>完備以後</a:t>
            </a:r>
            <a:r>
              <a:rPr lang="en-US" altLang="zh-TW" sz="2800" b="1" dirty="0" smtClean="0"/>
              <a:t>, </a:t>
            </a:r>
            <a:r>
              <a:rPr lang="zh-TW" altLang="en-US" sz="2800" b="1" dirty="0" smtClean="0"/>
              <a:t>能夠得到智慧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     </a:t>
            </a:r>
            <a:r>
              <a:rPr lang="zh-TW" altLang="en-US" sz="2800" b="1" dirty="0" smtClean="0"/>
              <a:t> </a:t>
            </a:r>
            <a:r>
              <a:rPr lang="en-US" altLang="zh-TW" sz="2800" b="1" dirty="0" smtClean="0"/>
              <a:t>When the faith is perfected, we shall increase in our </a:t>
            </a:r>
          </a:p>
          <a:p>
            <a:r>
              <a:rPr lang="zh-TW" altLang="en-US" sz="2800" b="1" dirty="0"/>
              <a:t> </a:t>
            </a:r>
            <a:r>
              <a:rPr lang="zh-TW" altLang="en-US" sz="2800" b="1" dirty="0" smtClean="0"/>
              <a:t>      </a:t>
            </a:r>
            <a:r>
              <a:rPr lang="en-US" altLang="zh-TW" sz="2800" b="1" dirty="0" smtClean="0"/>
              <a:t>wisdom.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各</a:t>
            </a:r>
            <a:r>
              <a:rPr lang="en-US" altLang="zh-TW" sz="2800" b="1" dirty="0"/>
              <a:t>1:5). </a:t>
            </a:r>
            <a:endParaRPr lang="zh-TW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648692" y="2067694"/>
            <a:ext cx="79928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600" b="1" dirty="0"/>
              <a:t>所羅門說</a:t>
            </a:r>
            <a:r>
              <a:rPr lang="en-US" altLang="zh-TW" sz="2600" b="1" dirty="0"/>
              <a:t>, </a:t>
            </a:r>
            <a:endParaRPr lang="zh-TW" altLang="zh-TW" sz="2600" b="1" dirty="0"/>
          </a:p>
          <a:p>
            <a:r>
              <a:rPr lang="en-US" altLang="zh-TW" sz="2600" b="1" baseline="30000" dirty="0"/>
              <a:t>10</a:t>
            </a:r>
            <a:r>
              <a:rPr lang="zh-TW" altLang="zh-TW" sz="2600" b="1" dirty="0"/>
              <a:t>敬畏耶和華是智慧的開端；認識至聖者便是聰明。【箴</a:t>
            </a:r>
            <a:r>
              <a:rPr lang="en-US" altLang="zh-TW" sz="2600" b="1" dirty="0"/>
              <a:t> 9:10</a:t>
            </a:r>
            <a:r>
              <a:rPr lang="zh-TW" altLang="zh-TW" sz="2600" b="1" dirty="0"/>
              <a:t>】</a:t>
            </a:r>
            <a:r>
              <a:rPr lang="en-US" altLang="zh-TW" sz="2600" b="1" dirty="0"/>
              <a:t/>
            </a:r>
            <a:br>
              <a:rPr lang="en-US" altLang="zh-TW" sz="2600" b="1" dirty="0"/>
            </a:br>
            <a:r>
              <a:rPr lang="en-US" altLang="zh-TW" sz="2600" b="1" baseline="30000" dirty="0"/>
              <a:t>10</a:t>
            </a:r>
            <a:r>
              <a:rPr lang="en-US" altLang="zh-TW" sz="2600" b="1" dirty="0"/>
              <a:t>The fear of the Lord is the beginning of wisdom, and the knowledge of the Holy One is insight. </a:t>
            </a:r>
            <a:r>
              <a:rPr lang="zh-TW" altLang="zh-TW" sz="2600" b="1" dirty="0"/>
              <a:t>【</a:t>
            </a:r>
            <a:r>
              <a:rPr lang="en-US" altLang="zh-TW" sz="2600" b="1" dirty="0" err="1"/>
              <a:t>Prov</a:t>
            </a:r>
            <a:r>
              <a:rPr lang="en-US" altLang="zh-TW" sz="2600" b="1" dirty="0"/>
              <a:t> 9:10</a:t>
            </a:r>
            <a:r>
              <a:rPr lang="zh-TW" altLang="zh-TW" sz="2600" b="1" dirty="0"/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18942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95686"/>
            <a:ext cx="409645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09861" y="411510"/>
            <a:ext cx="724743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600" b="1" dirty="0" smtClean="0">
                <a:solidFill>
                  <a:srgbClr val="0070C0"/>
                </a:solidFill>
                <a:sym typeface="Wingdings"/>
              </a:rPr>
              <a:t></a:t>
            </a:r>
            <a:r>
              <a:rPr lang="zh-TW" altLang="en-US" sz="2600" b="1" dirty="0" smtClean="0"/>
              <a:t>上帝讓約瑟有</a:t>
            </a:r>
            <a:r>
              <a:rPr lang="zh-TW" altLang="en-US" sz="2600" b="1" dirty="0"/>
              <a:t>解夢的能力</a:t>
            </a:r>
            <a:r>
              <a:rPr lang="en-US" altLang="zh-TW" sz="2600" b="1" dirty="0"/>
              <a:t>. </a:t>
            </a:r>
            <a:endParaRPr lang="en-US" altLang="zh-TW" sz="2600" b="1" dirty="0" smtClean="0"/>
          </a:p>
          <a:p>
            <a:r>
              <a:rPr lang="zh-TW" altLang="en-US" sz="2600" b="1" dirty="0" smtClean="0"/>
              <a:t>     </a:t>
            </a:r>
            <a:r>
              <a:rPr lang="en-US" altLang="zh-TW" sz="2600" b="1" dirty="0" smtClean="0"/>
              <a:t>God </a:t>
            </a:r>
            <a:r>
              <a:rPr lang="en-US" altLang="zh-TW" sz="2600" b="1" dirty="0"/>
              <a:t>gave Joseph the power to interpret dreams.</a:t>
            </a:r>
            <a:endParaRPr lang="zh-TW" altLang="en-US" sz="2600" b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51670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4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19" y="1707654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67544" y="266278"/>
            <a:ext cx="7272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dirty="0" smtClean="0">
                <a:solidFill>
                  <a:srgbClr val="0070C0"/>
                </a:solidFill>
                <a:sym typeface="Wingdings"/>
              </a:rPr>
              <a:t></a:t>
            </a:r>
            <a:r>
              <a:rPr lang="zh-TW" altLang="en-US" sz="2600" b="1" dirty="0" smtClean="0"/>
              <a:t>上帝讓</a:t>
            </a:r>
            <a:r>
              <a:rPr lang="zh-TW" altLang="en-US" sz="2600" b="1" dirty="0"/>
              <a:t>但以理</a:t>
            </a:r>
            <a:r>
              <a:rPr lang="zh-TW" altLang="en-US" sz="2600" b="1" dirty="0" smtClean="0"/>
              <a:t>有</a:t>
            </a:r>
            <a:r>
              <a:rPr lang="zh-TW" altLang="en-US" sz="2600" b="1" dirty="0"/>
              <a:t>解夢的能力</a:t>
            </a:r>
            <a:r>
              <a:rPr lang="en-US" altLang="zh-TW" sz="2600" b="1" dirty="0"/>
              <a:t>. </a:t>
            </a:r>
          </a:p>
          <a:p>
            <a:r>
              <a:rPr lang="en-US" altLang="zh-TW" sz="2600" b="1" dirty="0"/>
              <a:t>    </a:t>
            </a:r>
            <a:r>
              <a:rPr lang="en-US" altLang="zh-TW" sz="2600" b="1" dirty="0" smtClean="0"/>
              <a:t> </a:t>
            </a:r>
            <a:r>
              <a:rPr lang="en-US" altLang="zh-TW" sz="2600" b="1" dirty="0"/>
              <a:t>God gave Daniel the ability to interpret dreams.</a:t>
            </a:r>
          </a:p>
        </p:txBody>
      </p:sp>
    </p:spTree>
    <p:extLst>
      <p:ext uri="{BB962C8B-B14F-4D97-AF65-F5344CB8AC3E}">
        <p14:creationId xmlns:p14="http://schemas.microsoft.com/office/powerpoint/2010/main" val="15296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1972" y="339502"/>
            <a:ext cx="86409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600" b="1" dirty="0"/>
              <a:t>. </a:t>
            </a:r>
            <a:r>
              <a:rPr lang="zh-TW" altLang="zh-TW" sz="2600" b="1" dirty="0"/>
              <a:t>快快地聽</a:t>
            </a:r>
            <a:r>
              <a:rPr lang="en-US" altLang="zh-TW" sz="2600" b="1" dirty="0"/>
              <a:t>, </a:t>
            </a:r>
            <a:r>
              <a:rPr lang="zh-TW" altLang="zh-TW" sz="2600" b="1" dirty="0"/>
              <a:t>慢慢地說</a:t>
            </a:r>
            <a:r>
              <a:rPr lang="en-US" altLang="zh-TW" sz="2600" b="1" dirty="0"/>
              <a:t>, </a:t>
            </a:r>
            <a:r>
              <a:rPr lang="zh-TW" altLang="zh-TW" sz="2600" b="1" dirty="0"/>
              <a:t>慢慢地</a:t>
            </a:r>
            <a:r>
              <a:rPr lang="zh-TW" altLang="zh-TW" sz="2600" b="1" dirty="0" smtClean="0"/>
              <a:t>動怒</a:t>
            </a:r>
            <a:endParaRPr lang="en-US" altLang="zh-TW" sz="2600" b="1" dirty="0"/>
          </a:p>
          <a:p>
            <a:r>
              <a:rPr lang="zh-TW" altLang="en-US" sz="2600" b="1" dirty="0"/>
              <a:t> </a:t>
            </a:r>
            <a:r>
              <a:rPr lang="zh-TW" altLang="en-US" sz="2600" b="1" dirty="0" smtClean="0"/>
              <a:t> </a:t>
            </a:r>
            <a:r>
              <a:rPr lang="en-US" altLang="zh-TW" sz="2600" b="1" dirty="0" smtClean="0"/>
              <a:t>Quick </a:t>
            </a:r>
            <a:r>
              <a:rPr lang="en-US" altLang="zh-TW" sz="2600" b="1" dirty="0"/>
              <a:t>to listen, slow to speak, slow to become </a:t>
            </a:r>
            <a:r>
              <a:rPr lang="en-US" altLang="zh-TW" sz="2600" b="1" dirty="0" smtClean="0"/>
              <a:t>angry</a:t>
            </a:r>
          </a:p>
          <a:p>
            <a:r>
              <a:rPr lang="zh-TW" altLang="en-US" sz="2600" b="1" dirty="0"/>
              <a:t> </a:t>
            </a:r>
            <a:r>
              <a:rPr lang="en-US" altLang="zh-TW" sz="2600" b="1" dirty="0" smtClean="0"/>
              <a:t> </a:t>
            </a:r>
            <a:r>
              <a:rPr lang="en-US" altLang="zh-TW" sz="2600" b="1" dirty="0"/>
              <a:t>(James 1:19).</a:t>
            </a:r>
            <a:endParaRPr lang="zh-TW" altLang="zh-TW" sz="2600" b="1" dirty="0"/>
          </a:p>
        </p:txBody>
      </p:sp>
      <p:sp>
        <p:nvSpPr>
          <p:cNvPr id="4" name="矩形 3"/>
          <p:cNvSpPr/>
          <p:nvPr/>
        </p:nvSpPr>
        <p:spPr>
          <a:xfrm>
            <a:off x="400150" y="1664559"/>
            <a:ext cx="80648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600" b="1" dirty="0"/>
              <a:t>. </a:t>
            </a:r>
            <a:r>
              <a:rPr lang="zh-TW" altLang="zh-TW" sz="2600" b="1" dirty="0"/>
              <a:t>看顧在患難中的</a:t>
            </a:r>
            <a:r>
              <a:rPr lang="zh-TW" altLang="zh-TW" sz="2600" b="1" dirty="0" smtClean="0"/>
              <a:t>孤兒寡婦</a:t>
            </a:r>
            <a:endParaRPr lang="en-US" altLang="zh-TW" sz="2600" b="1" dirty="0"/>
          </a:p>
          <a:p>
            <a:r>
              <a:rPr lang="zh-TW" altLang="en-US" sz="2600" b="1" dirty="0"/>
              <a:t> </a:t>
            </a:r>
            <a:r>
              <a:rPr lang="zh-TW" altLang="en-US" sz="2600" b="1" dirty="0" smtClean="0"/>
              <a:t> </a:t>
            </a:r>
            <a:r>
              <a:rPr lang="en-US" altLang="zh-TW" sz="2600" b="1" dirty="0" smtClean="0"/>
              <a:t>Look </a:t>
            </a:r>
            <a:r>
              <a:rPr lang="en-US" altLang="zh-TW" sz="2600" b="1" dirty="0"/>
              <a:t>after orphans and </a:t>
            </a:r>
            <a:r>
              <a:rPr lang="zh-TW" altLang="en-US" sz="2600" b="1" dirty="0" smtClean="0"/>
              <a:t>  </a:t>
            </a:r>
            <a:r>
              <a:rPr lang="en-US" altLang="zh-TW" sz="2600" b="1" dirty="0" smtClean="0"/>
              <a:t>widows </a:t>
            </a:r>
            <a:r>
              <a:rPr lang="en-US" altLang="zh-TW" sz="2600" b="1" dirty="0"/>
              <a:t>in their distress </a:t>
            </a:r>
            <a:endParaRPr lang="en-US" altLang="zh-TW" sz="2600" b="1" dirty="0" smtClean="0"/>
          </a:p>
          <a:p>
            <a:r>
              <a:rPr lang="zh-TW" altLang="en-US" sz="2600" b="1" dirty="0"/>
              <a:t> </a:t>
            </a:r>
            <a:r>
              <a:rPr lang="zh-TW" altLang="en-US" sz="2600" b="1" dirty="0" smtClean="0"/>
              <a:t> </a:t>
            </a:r>
            <a:r>
              <a:rPr lang="en-US" altLang="zh-TW" sz="2600" b="1" dirty="0" smtClean="0"/>
              <a:t>(</a:t>
            </a:r>
            <a:r>
              <a:rPr lang="en-US" altLang="zh-TW" sz="2600" b="1" dirty="0"/>
              <a:t>James 1:27).</a:t>
            </a:r>
            <a:endParaRPr lang="zh-TW" altLang="zh-TW" sz="2600" b="1" dirty="0"/>
          </a:p>
        </p:txBody>
      </p:sp>
      <p:sp>
        <p:nvSpPr>
          <p:cNvPr id="5" name="矩形 4"/>
          <p:cNvSpPr/>
          <p:nvPr/>
        </p:nvSpPr>
        <p:spPr>
          <a:xfrm>
            <a:off x="400150" y="3075806"/>
            <a:ext cx="69847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600" b="1" dirty="0"/>
              <a:t>. </a:t>
            </a:r>
            <a:r>
              <a:rPr lang="zh-TW" altLang="zh-TW" sz="2600" b="1" dirty="0"/>
              <a:t>不偏心對待窮人或</a:t>
            </a:r>
            <a:r>
              <a:rPr lang="zh-TW" altLang="zh-TW" sz="2600" b="1" dirty="0" smtClean="0"/>
              <a:t>富人</a:t>
            </a:r>
            <a:endParaRPr lang="en-US" altLang="zh-TW" sz="2600" b="1" dirty="0"/>
          </a:p>
          <a:p>
            <a:r>
              <a:rPr lang="zh-TW" altLang="en-US" sz="2600" b="1" dirty="0"/>
              <a:t> </a:t>
            </a:r>
            <a:r>
              <a:rPr lang="zh-TW" altLang="en-US" sz="2600" b="1" dirty="0" smtClean="0"/>
              <a:t>  </a:t>
            </a:r>
            <a:r>
              <a:rPr lang="en-US" altLang="zh-TW" sz="2600" b="1" dirty="0" smtClean="0"/>
              <a:t>Treat </a:t>
            </a:r>
            <a:r>
              <a:rPr lang="en-US" altLang="zh-TW" sz="2600" b="1" dirty="0"/>
              <a:t>the rich and the poor without </a:t>
            </a:r>
            <a:r>
              <a:rPr lang="en-US" altLang="zh-TW" sz="2600" b="1" dirty="0" smtClean="0"/>
              <a:t>partiality</a:t>
            </a:r>
          </a:p>
          <a:p>
            <a:r>
              <a:rPr lang="en-US" altLang="zh-TW" sz="2600" b="1" dirty="0" smtClean="0"/>
              <a:t> </a:t>
            </a:r>
            <a:r>
              <a:rPr lang="zh-TW" altLang="en-US" sz="2600" b="1" dirty="0" smtClean="0"/>
              <a:t>  </a:t>
            </a:r>
            <a:r>
              <a:rPr lang="en-US" altLang="zh-TW" sz="2600" b="1" dirty="0" smtClean="0"/>
              <a:t>(</a:t>
            </a:r>
            <a:r>
              <a:rPr lang="en-US" altLang="zh-TW" sz="2600" b="1" dirty="0"/>
              <a:t>James 2:1).</a:t>
            </a:r>
            <a:endParaRPr lang="zh-TW" altLang="zh-TW" sz="2600" b="1" dirty="0"/>
          </a:p>
        </p:txBody>
      </p:sp>
      <p:sp>
        <p:nvSpPr>
          <p:cNvPr id="6" name="矩形 5"/>
          <p:cNvSpPr/>
          <p:nvPr/>
        </p:nvSpPr>
        <p:spPr>
          <a:xfrm>
            <a:off x="407418" y="4504352"/>
            <a:ext cx="61385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b="1" dirty="0"/>
              <a:t>. </a:t>
            </a:r>
            <a:r>
              <a:rPr lang="zh-TW" altLang="zh-TW" sz="2600" b="1" dirty="0"/>
              <a:t>制伏舌頭</a:t>
            </a:r>
            <a:r>
              <a:rPr lang="en-US" altLang="zh-TW" sz="2600" b="1" dirty="0"/>
              <a:t>/Taming the tongue (James 3:1).</a:t>
            </a:r>
            <a:endParaRPr lang="zh-TW" altLang="zh-TW" sz="2600" b="1" dirty="0"/>
          </a:p>
        </p:txBody>
      </p:sp>
    </p:spTree>
    <p:extLst>
      <p:ext uri="{BB962C8B-B14F-4D97-AF65-F5344CB8AC3E}">
        <p14:creationId xmlns:p14="http://schemas.microsoft.com/office/powerpoint/2010/main" val="42713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1131590"/>
            <a:ext cx="7560840" cy="3046988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3200" b="1" dirty="0" smtClean="0"/>
              <a:t>   </a:t>
            </a:r>
          </a:p>
          <a:p>
            <a:r>
              <a:rPr lang="en-US" altLang="zh-TW" sz="3200" b="1" dirty="0"/>
              <a:t> </a:t>
            </a:r>
            <a:r>
              <a:rPr lang="en-US" altLang="zh-TW" sz="3200" b="1" dirty="0" smtClean="0"/>
              <a:t>   Show me your faith without the work </a:t>
            </a:r>
          </a:p>
          <a:p>
            <a:r>
              <a:rPr lang="en-US" altLang="zh-TW" sz="3200" b="1" dirty="0" smtClean="0"/>
              <a:t>and I will show you my faith by my work.</a:t>
            </a:r>
          </a:p>
          <a:p>
            <a:r>
              <a:rPr lang="zh-TW" altLang="en-US" sz="3200" b="1" dirty="0" smtClean="0"/>
              <a:t>        將你沒有行為的信心指給我看</a:t>
            </a:r>
            <a:r>
              <a:rPr lang="en-US" altLang="zh-TW" sz="3200" b="1" dirty="0" smtClean="0"/>
              <a:t>, </a:t>
            </a:r>
          </a:p>
          <a:p>
            <a:r>
              <a:rPr lang="zh-TW" altLang="en-US" sz="3200" b="1" dirty="0" smtClean="0"/>
              <a:t>我便藉著我的行為</a:t>
            </a:r>
            <a:r>
              <a:rPr lang="en-US" altLang="zh-TW" sz="3200" b="1" dirty="0" smtClean="0"/>
              <a:t>, </a:t>
            </a:r>
            <a:r>
              <a:rPr lang="zh-TW" altLang="en-US" sz="3200" b="1" dirty="0" smtClean="0"/>
              <a:t>將我的信心指給你看</a:t>
            </a:r>
            <a:endParaRPr lang="en-US" altLang="zh-TW" sz="3200" b="1" dirty="0" smtClean="0"/>
          </a:p>
          <a:p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18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771550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IV. </a:t>
            </a:r>
            <a:r>
              <a:rPr lang="zh-TW" altLang="en-US" sz="2800" b="1" dirty="0"/>
              <a:t>這樣的信心當更加的成熟以後</a:t>
            </a:r>
            <a:r>
              <a:rPr lang="en-US" altLang="zh-TW" sz="2800" b="1" dirty="0"/>
              <a:t>, </a:t>
            </a:r>
            <a:r>
              <a:rPr lang="zh-TW" altLang="en-US" sz="2800" b="1" dirty="0"/>
              <a:t>能夠代表神</a:t>
            </a:r>
            <a:r>
              <a:rPr lang="en-US" altLang="zh-TW" sz="2800" b="1" dirty="0"/>
              <a:t>, </a:t>
            </a:r>
            <a:r>
              <a:rPr lang="zh-TW" altLang="en-US" sz="2800" b="1" dirty="0"/>
              <a:t>做</a:t>
            </a:r>
            <a:r>
              <a:rPr lang="zh-TW" altLang="en-US" sz="2800" b="1" dirty="0" smtClean="0"/>
              <a:t>許</a:t>
            </a:r>
            <a:endParaRPr lang="en-US" altLang="zh-TW" sz="2800" b="1" dirty="0" smtClean="0"/>
          </a:p>
          <a:p>
            <a:r>
              <a:rPr lang="zh-TW" altLang="en-US" sz="2800" b="1" dirty="0"/>
              <a:t> </a:t>
            </a:r>
            <a:r>
              <a:rPr lang="zh-TW" altLang="en-US" sz="2800" b="1" dirty="0" smtClean="0"/>
              <a:t>    多</a:t>
            </a:r>
            <a:r>
              <a:rPr lang="zh-TW" altLang="en-US" sz="2800" b="1" dirty="0"/>
              <a:t>的神蹟</a:t>
            </a:r>
            <a:r>
              <a:rPr lang="en-US" altLang="zh-TW" sz="2800" b="1" dirty="0"/>
              <a:t>, </a:t>
            </a:r>
            <a:r>
              <a:rPr lang="zh-TW" altLang="en-US" sz="2800" b="1" dirty="0"/>
              <a:t>如同為人禱告</a:t>
            </a:r>
            <a:r>
              <a:rPr lang="en-US" altLang="zh-TW" sz="2800" b="1" dirty="0"/>
              <a:t>, </a:t>
            </a:r>
            <a:r>
              <a:rPr lang="zh-TW" altLang="en-US" sz="2800" b="1" dirty="0"/>
              <a:t>讓人的身體疾病得到</a:t>
            </a:r>
            <a:r>
              <a:rPr lang="zh-TW" altLang="en-US" sz="2800" b="1" dirty="0" smtClean="0"/>
              <a:t>醫</a:t>
            </a:r>
            <a:endParaRPr lang="en-US" altLang="zh-TW" sz="2800" b="1" dirty="0" smtClean="0"/>
          </a:p>
          <a:p>
            <a:r>
              <a:rPr lang="zh-TW" altLang="en-US" sz="2800" b="1" dirty="0"/>
              <a:t> </a:t>
            </a:r>
            <a:r>
              <a:rPr lang="zh-TW" altLang="en-US" sz="2800" b="1" dirty="0" smtClean="0"/>
              <a:t>     治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各</a:t>
            </a:r>
            <a:r>
              <a:rPr lang="en-US" altLang="zh-TW" sz="2800" b="1" dirty="0"/>
              <a:t>5:16</a:t>
            </a:r>
            <a:r>
              <a:rPr lang="en-US" altLang="zh-TW" sz="2800" b="1" dirty="0" smtClean="0"/>
              <a:t>).</a:t>
            </a:r>
          </a:p>
          <a:p>
            <a:r>
              <a:rPr lang="zh-TW" altLang="en-US" sz="2800" b="1" dirty="0" smtClean="0"/>
              <a:t>    </a:t>
            </a:r>
            <a:r>
              <a:rPr lang="en-US" altLang="zh-TW" sz="2800" b="1" dirty="0" smtClean="0"/>
              <a:t>When </a:t>
            </a:r>
            <a:r>
              <a:rPr lang="en-US" altLang="zh-TW" sz="2800" b="1" dirty="0"/>
              <a:t>this kind of faith is more mature, it </a:t>
            </a:r>
            <a:r>
              <a:rPr lang="en-US" altLang="zh-TW" sz="2800" b="1" dirty="0" smtClean="0"/>
              <a:t>can represent</a:t>
            </a:r>
          </a:p>
          <a:p>
            <a:r>
              <a:rPr lang="zh-TW" altLang="en-US" sz="2800" b="1" dirty="0"/>
              <a:t> </a:t>
            </a:r>
            <a:r>
              <a:rPr lang="zh-TW" altLang="en-US" sz="2800" b="1" dirty="0" smtClean="0"/>
              <a:t>  </a:t>
            </a:r>
            <a:r>
              <a:rPr lang="en-US" altLang="zh-TW" sz="2800" b="1" dirty="0" smtClean="0"/>
              <a:t> </a:t>
            </a:r>
            <a:r>
              <a:rPr lang="en-US" altLang="zh-TW" sz="2800" b="1" dirty="0"/>
              <a:t>God and do many miracles, just like praying for people, </a:t>
            </a:r>
            <a:endParaRPr lang="en-US" altLang="zh-TW" sz="2800" b="1" dirty="0" smtClean="0"/>
          </a:p>
          <a:p>
            <a:r>
              <a:rPr lang="zh-TW" altLang="en-US" sz="2800" b="1" dirty="0"/>
              <a:t> </a:t>
            </a:r>
            <a:r>
              <a:rPr lang="zh-TW" altLang="en-US" sz="2800" b="1" dirty="0" smtClean="0"/>
              <a:t>   </a:t>
            </a:r>
            <a:r>
              <a:rPr lang="en-US" altLang="zh-TW" sz="2800" b="1" dirty="0" smtClean="0"/>
              <a:t>so </a:t>
            </a:r>
            <a:r>
              <a:rPr lang="en-US" altLang="zh-TW" sz="2800" b="1" dirty="0"/>
              <a:t>that people's physical diseases can be healed.</a:t>
            </a:r>
          </a:p>
        </p:txBody>
      </p:sp>
    </p:spTree>
    <p:extLst>
      <p:ext uri="{BB962C8B-B14F-4D97-AF65-F5344CB8AC3E}">
        <p14:creationId xmlns:p14="http://schemas.microsoft.com/office/powerpoint/2010/main" val="4870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82619" y="244564"/>
            <a:ext cx="17815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b="1" u="sng" dirty="0"/>
              <a:t>Illustration:</a:t>
            </a:r>
            <a:endParaRPr lang="zh-TW" altLang="zh-TW" sz="2600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55288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Image result for da vinci method surg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2796"/>
            <a:ext cx="4374233" cy="260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9782"/>
            <a:ext cx="358439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41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267494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baseline="30000" dirty="0"/>
              <a:t>14</a:t>
            </a:r>
            <a:r>
              <a:rPr lang="zh-TW" altLang="zh-TW" sz="2400" b="1" dirty="0"/>
              <a:t>你們中間有病了的呢，他就該請教會的長老來；他們可以奉主的名用油抹他，為他禱告。</a:t>
            </a:r>
            <a:r>
              <a:rPr lang="en-US" altLang="zh-TW" sz="2400" b="1" baseline="30000" dirty="0"/>
              <a:t>15</a:t>
            </a:r>
            <a:r>
              <a:rPr lang="zh-TW" altLang="zh-TW" sz="2400" b="1" dirty="0"/>
              <a:t>出於信心的祈禱要救那病人，主必叫他起來；他若犯了罪，也必蒙赦免。</a:t>
            </a:r>
            <a:r>
              <a:rPr lang="en-US" altLang="zh-TW" sz="2400" b="1" baseline="30000" dirty="0"/>
              <a:t>16</a:t>
            </a:r>
            <a:r>
              <a:rPr lang="zh-TW" altLang="zh-TW" sz="2400" b="1" dirty="0"/>
              <a:t>所以你們要彼此認罪，互相代求，使你們可以得醫治。義人祈禱所發的力量是大有功效的。【雅</a:t>
            </a:r>
            <a:r>
              <a:rPr lang="en-US" altLang="zh-TW" sz="2400" b="1" dirty="0"/>
              <a:t> 5:14~16</a:t>
            </a:r>
            <a:r>
              <a:rPr lang="zh-TW" altLang="zh-TW" sz="2400" b="1" dirty="0"/>
              <a:t>】</a:t>
            </a:r>
            <a:r>
              <a:rPr lang="en-US" altLang="zh-TW" sz="2400" b="1" dirty="0"/>
              <a:t/>
            </a:r>
            <a:br>
              <a:rPr lang="en-US" altLang="zh-TW" sz="2400" b="1" dirty="0"/>
            </a:br>
            <a:r>
              <a:rPr lang="en-US" altLang="zh-TW" sz="2400" b="1" baseline="30000" dirty="0"/>
              <a:t>14</a:t>
            </a:r>
            <a:r>
              <a:rPr lang="en-US" altLang="zh-TW" sz="2400" b="1" dirty="0"/>
              <a:t>Is anyone among you sick? Let him call for the elders of the church, and let them pray over him, anointing him with oil in the name of the Lord. </a:t>
            </a:r>
            <a:r>
              <a:rPr lang="en-US" altLang="zh-TW" sz="2400" b="1" baseline="30000" dirty="0"/>
              <a:t>15</a:t>
            </a:r>
            <a:r>
              <a:rPr lang="en-US" altLang="zh-TW" sz="2400" b="1" dirty="0"/>
              <a:t>And the prayer of faith will save the one who is sick, and the Lord will raise him up. And if he has committed sins, he will be forgiven. </a:t>
            </a:r>
            <a:r>
              <a:rPr lang="en-US" altLang="zh-TW" sz="2400" b="1" baseline="30000" dirty="0"/>
              <a:t>16</a:t>
            </a:r>
            <a:r>
              <a:rPr lang="en-US" altLang="zh-TW" sz="2400" b="1" dirty="0"/>
              <a:t>Therefore, confess your sins to one another and pray for one another, that you may be healed. The prayer of a righteous person has great power as it is working. </a:t>
            </a:r>
            <a:r>
              <a:rPr lang="zh-TW" altLang="zh-TW" sz="2400" b="1" dirty="0"/>
              <a:t>【</a:t>
            </a:r>
            <a:r>
              <a:rPr lang="en-US" altLang="zh-TW" sz="2400" b="1" dirty="0"/>
              <a:t>Jam 5:14~16</a:t>
            </a:r>
            <a:r>
              <a:rPr lang="zh-TW" altLang="zh-TW" sz="2400" b="1" dirty="0"/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4383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3073" y="1968917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baseline="30000" dirty="0"/>
              <a:t>17</a:t>
            </a:r>
            <a:r>
              <a:rPr lang="zh-TW" altLang="zh-TW" sz="2400" b="1" dirty="0"/>
              <a:t>以利亞與我們是一樣性情的人，他懇切禱告，求不要下雨，雨就三年零六個月不下在地上。</a:t>
            </a:r>
            <a:r>
              <a:rPr lang="en-US" altLang="zh-TW" sz="2400" b="1" baseline="30000" dirty="0"/>
              <a:t>18</a:t>
            </a:r>
            <a:r>
              <a:rPr lang="zh-TW" altLang="zh-TW" sz="2400" b="1" dirty="0"/>
              <a:t>他又禱告，天就降下雨來，地也生出土產。【雅</a:t>
            </a:r>
            <a:r>
              <a:rPr lang="en-US" altLang="zh-TW" sz="2400" b="1" dirty="0"/>
              <a:t> 5:17~18</a:t>
            </a:r>
            <a:r>
              <a:rPr lang="zh-TW" altLang="zh-TW" sz="2400" b="1" dirty="0"/>
              <a:t>】</a:t>
            </a:r>
            <a:r>
              <a:rPr lang="en-US" altLang="zh-TW" sz="2400" b="1" dirty="0"/>
              <a:t/>
            </a:r>
            <a:br>
              <a:rPr lang="en-US" altLang="zh-TW" sz="2400" b="1" dirty="0"/>
            </a:br>
            <a:r>
              <a:rPr lang="en-US" altLang="zh-TW" sz="2400" b="1" baseline="30000" dirty="0"/>
              <a:t>17</a:t>
            </a:r>
            <a:r>
              <a:rPr lang="en-US" altLang="zh-TW" sz="2400" b="1" dirty="0"/>
              <a:t>Elijah was a man with a nature like ours, and he prayed fervently that it might not rain, and for three years and six months it did not rain on the earth. </a:t>
            </a:r>
            <a:r>
              <a:rPr lang="en-US" altLang="zh-TW" sz="2400" b="1" baseline="30000" dirty="0"/>
              <a:t>18</a:t>
            </a:r>
            <a:r>
              <a:rPr lang="en-US" altLang="zh-TW" sz="2400" b="1" dirty="0"/>
              <a:t>Then he prayed again, and heaven gave rain, and the earth bore its fruit. </a:t>
            </a:r>
            <a:endParaRPr lang="en-US" altLang="zh-TW" sz="2400" b="1" dirty="0" smtClean="0"/>
          </a:p>
          <a:p>
            <a:r>
              <a:rPr lang="zh-TW" altLang="zh-TW" sz="2400" b="1" dirty="0" smtClean="0"/>
              <a:t>【</a:t>
            </a:r>
            <a:r>
              <a:rPr lang="en-US" altLang="zh-TW" sz="2400" b="1" dirty="0"/>
              <a:t>Jam 5:17~18</a:t>
            </a:r>
            <a:r>
              <a:rPr lang="zh-TW" altLang="zh-TW" sz="2400" b="1" dirty="0"/>
              <a:t>】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195486"/>
            <a:ext cx="84249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 smtClean="0">
                <a:solidFill>
                  <a:srgbClr val="FF0000"/>
                </a:solidFill>
                <a:sym typeface="Wingdings"/>
              </a:rPr>
              <a:t></a:t>
            </a:r>
            <a:r>
              <a:rPr lang="zh-TW" altLang="en-US" sz="2600" b="1" dirty="0" smtClean="0"/>
              <a:t>不</a:t>
            </a:r>
            <a:r>
              <a:rPr lang="zh-TW" altLang="en-US" sz="2600" b="1" dirty="0"/>
              <a:t>單單只是醫治而已</a:t>
            </a:r>
            <a:r>
              <a:rPr lang="en-US" altLang="zh-TW" sz="2600" b="1" dirty="0"/>
              <a:t>, </a:t>
            </a:r>
            <a:r>
              <a:rPr lang="zh-TW" altLang="en-US" sz="2600" b="1" dirty="0"/>
              <a:t>上帝讓有信心的人成為他的</a:t>
            </a:r>
            <a:r>
              <a:rPr lang="zh-TW" altLang="en-US" sz="2600" b="1" dirty="0" smtClean="0"/>
              <a:t>代言</a:t>
            </a:r>
            <a:endParaRPr lang="en-US" altLang="zh-TW" sz="2600" b="1" dirty="0" smtClean="0"/>
          </a:p>
          <a:p>
            <a:r>
              <a:rPr lang="en-US" altLang="zh-TW" sz="2600" b="1" dirty="0"/>
              <a:t> </a:t>
            </a:r>
            <a:r>
              <a:rPr lang="en-US" altLang="zh-TW" sz="2600" b="1" dirty="0" smtClean="0"/>
              <a:t>  </a:t>
            </a:r>
            <a:r>
              <a:rPr lang="zh-TW" altLang="en-US" sz="2600" b="1" dirty="0" smtClean="0"/>
              <a:t> 人</a:t>
            </a:r>
            <a:r>
              <a:rPr lang="en-US" altLang="zh-TW" sz="2600" b="1" dirty="0"/>
              <a:t>, </a:t>
            </a:r>
            <a:r>
              <a:rPr lang="zh-TW" altLang="en-US" sz="2600" b="1" dirty="0"/>
              <a:t>成為他神蹟的執行者</a:t>
            </a:r>
            <a:r>
              <a:rPr lang="en-US" altLang="zh-TW" sz="2600" b="1" dirty="0" smtClean="0"/>
              <a:t>.</a:t>
            </a:r>
          </a:p>
          <a:p>
            <a:r>
              <a:rPr lang="en-US" altLang="zh-TW" sz="2600" b="1" dirty="0" smtClean="0"/>
              <a:t>    It's </a:t>
            </a:r>
            <a:r>
              <a:rPr lang="en-US" altLang="zh-TW" sz="2600" b="1" dirty="0"/>
              <a:t>not just healing</a:t>
            </a:r>
            <a:r>
              <a:rPr lang="en-US" altLang="zh-TW" sz="2600" b="1" dirty="0" smtClean="0"/>
              <a:t>. God </a:t>
            </a:r>
            <a:r>
              <a:rPr lang="en-US" altLang="zh-TW" sz="2600" b="1" dirty="0"/>
              <a:t>makes a </a:t>
            </a:r>
            <a:r>
              <a:rPr lang="en-US" altLang="zh-TW" sz="2600" b="1" dirty="0" smtClean="0"/>
              <a:t>faithful </a:t>
            </a:r>
            <a:r>
              <a:rPr lang="en-US" altLang="zh-TW" sz="2600" b="1" dirty="0"/>
              <a:t>person </a:t>
            </a:r>
            <a:r>
              <a:rPr lang="en-US" altLang="zh-TW" sz="2600" b="1" dirty="0" smtClean="0"/>
              <a:t>to be his</a:t>
            </a:r>
          </a:p>
          <a:p>
            <a:r>
              <a:rPr lang="en-US" altLang="zh-TW" sz="2600" b="1" dirty="0"/>
              <a:t> </a:t>
            </a:r>
            <a:r>
              <a:rPr lang="en-US" altLang="zh-TW" sz="2600" b="1" dirty="0" smtClean="0"/>
              <a:t>   </a:t>
            </a:r>
            <a:r>
              <a:rPr lang="en-US" altLang="zh-TW" sz="2600" b="1" dirty="0"/>
              <a:t>spokesman and his miracle performer.</a:t>
            </a:r>
            <a:endParaRPr lang="zh-TW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52641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67494"/>
            <a:ext cx="190629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Conclusion:</a:t>
            </a:r>
            <a:endParaRPr lang="zh-TW" altLang="zh-TW" sz="28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3278" y="987574"/>
            <a:ext cx="8571209" cy="3693319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600" b="1" dirty="0"/>
              <a:t>信心是我們認識神的起步</a:t>
            </a:r>
            <a:r>
              <a:rPr lang="en-US" altLang="zh-TW" sz="2600" b="1" dirty="0"/>
              <a:t>, </a:t>
            </a:r>
            <a:r>
              <a:rPr lang="zh-TW" altLang="zh-TW" sz="2600" b="1" dirty="0"/>
              <a:t>也是和神關係愈來愈密切的鑰匙</a:t>
            </a:r>
            <a:r>
              <a:rPr lang="en-US" altLang="zh-TW" sz="2600" b="1" dirty="0"/>
              <a:t>, </a:t>
            </a:r>
            <a:r>
              <a:rPr lang="zh-TW" altLang="zh-TW" sz="2600" b="1" dirty="0"/>
              <a:t>信心是活潑</a:t>
            </a:r>
            <a:r>
              <a:rPr lang="en-US" altLang="zh-TW" sz="2600" b="1" dirty="0"/>
              <a:t>, </a:t>
            </a:r>
            <a:r>
              <a:rPr lang="zh-TW" altLang="zh-TW" sz="2600" b="1" dirty="0"/>
              <a:t>是美麗</a:t>
            </a:r>
            <a:r>
              <a:rPr lang="en-US" altLang="zh-TW" sz="2600" b="1" dirty="0"/>
              <a:t>, </a:t>
            </a:r>
            <a:r>
              <a:rPr lang="zh-TW" altLang="zh-TW" sz="2600" b="1" dirty="0"/>
              <a:t>是陽光的</a:t>
            </a:r>
            <a:r>
              <a:rPr lang="en-US" altLang="zh-TW" sz="2600" b="1" dirty="0"/>
              <a:t>, </a:t>
            </a:r>
            <a:r>
              <a:rPr lang="zh-TW" altLang="zh-TW" sz="2600" b="1" dirty="0"/>
              <a:t>他不會是負面</a:t>
            </a:r>
            <a:r>
              <a:rPr lang="en-US" altLang="zh-TW" sz="2600" b="1" dirty="0"/>
              <a:t>, </a:t>
            </a:r>
            <a:r>
              <a:rPr lang="zh-TW" altLang="zh-TW" sz="2600" b="1" dirty="0"/>
              <a:t>頹喪</a:t>
            </a:r>
            <a:r>
              <a:rPr lang="en-US" altLang="zh-TW" sz="2600" b="1" dirty="0"/>
              <a:t>, </a:t>
            </a:r>
            <a:r>
              <a:rPr lang="zh-TW" altLang="zh-TW" sz="2600" b="1" dirty="0"/>
              <a:t>失望</a:t>
            </a:r>
            <a:r>
              <a:rPr lang="en-US" altLang="zh-TW" sz="2600" b="1" dirty="0"/>
              <a:t>, </a:t>
            </a:r>
            <a:r>
              <a:rPr lang="zh-TW" altLang="zh-TW" sz="2600" b="1" dirty="0"/>
              <a:t>黑暗的</a:t>
            </a:r>
            <a:r>
              <a:rPr lang="en-US" altLang="zh-TW" sz="2600" b="1" dirty="0"/>
              <a:t>. </a:t>
            </a:r>
            <a:r>
              <a:rPr lang="zh-TW" altLang="zh-TW" sz="2600" b="1" dirty="0"/>
              <a:t>我們的神是超過我們力量的神</a:t>
            </a:r>
            <a:r>
              <a:rPr lang="en-US" altLang="zh-TW" sz="2600" b="1" dirty="0"/>
              <a:t>, </a:t>
            </a:r>
            <a:r>
              <a:rPr lang="zh-TW" altLang="zh-TW" sz="2600" b="1" dirty="0"/>
              <a:t>我們的神也是創始成終的神</a:t>
            </a:r>
            <a:r>
              <a:rPr lang="en-US" altLang="zh-TW" sz="2600" b="1" dirty="0"/>
              <a:t>. </a:t>
            </a:r>
            <a:endParaRPr lang="en-US" altLang="zh-TW" sz="2600" b="1" dirty="0" smtClean="0"/>
          </a:p>
          <a:p>
            <a:r>
              <a:rPr lang="en-US" altLang="zh-TW" sz="2600" b="1" dirty="0" smtClean="0"/>
              <a:t>Faith </a:t>
            </a:r>
            <a:r>
              <a:rPr lang="en-US" altLang="zh-TW" sz="2600" b="1" dirty="0"/>
              <a:t>is the starting point for us to know God, and also the key to getting closer to God. Faith is lively, beautiful, and sunny. </a:t>
            </a:r>
            <a:r>
              <a:rPr lang="en-US" altLang="zh-TW" sz="2600" b="1" dirty="0" smtClean="0"/>
              <a:t> Faith will never </a:t>
            </a:r>
            <a:r>
              <a:rPr lang="en-US" altLang="zh-TW" sz="2600" b="1" dirty="0"/>
              <a:t>be negative, sorrowful, disappointed, and dark. Our God is </a:t>
            </a:r>
            <a:r>
              <a:rPr lang="en-US" altLang="zh-TW" sz="2600" b="1" dirty="0" smtClean="0"/>
              <a:t>awesome in power, and He is </a:t>
            </a:r>
            <a:r>
              <a:rPr lang="en-US" altLang="zh-TW" sz="2600" b="1" dirty="0"/>
              <a:t>the </a:t>
            </a:r>
            <a:r>
              <a:rPr lang="en-US" altLang="zh-TW" sz="2600" b="1" dirty="0" smtClean="0"/>
              <a:t>one who created the world and the one who will end it.</a:t>
            </a:r>
            <a:endParaRPr lang="zh-TW" altLang="zh-TW" sz="2600" b="1" dirty="0"/>
          </a:p>
        </p:txBody>
      </p:sp>
    </p:spTree>
    <p:extLst>
      <p:ext uri="{BB962C8B-B14F-4D97-AF65-F5344CB8AC3E}">
        <p14:creationId xmlns:p14="http://schemas.microsoft.com/office/powerpoint/2010/main" val="24196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267494"/>
            <a:ext cx="2169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u="sng" dirty="0"/>
              <a:t>Illustration 1:</a:t>
            </a:r>
            <a:endParaRPr lang="zh-TW" altLang="zh-TW" sz="2800" u="sng" dirty="0"/>
          </a:p>
        </p:txBody>
      </p:sp>
      <p:sp>
        <p:nvSpPr>
          <p:cNvPr id="4" name="矩形 3"/>
          <p:cNvSpPr/>
          <p:nvPr/>
        </p:nvSpPr>
        <p:spPr>
          <a:xfrm>
            <a:off x="517873" y="1174361"/>
            <a:ext cx="34018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600" b="1" dirty="0"/>
              <a:t>張德培</a:t>
            </a:r>
            <a:r>
              <a:rPr lang="en-US" altLang="zh-TW" sz="2600" b="1" dirty="0"/>
              <a:t>(Michael Chang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7534"/>
            <a:ext cx="4386541" cy="2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83568" y="3291830"/>
            <a:ext cx="79928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 dirty="0" smtClean="0"/>
              <a:t>September 1, 1987 - Chang is youngest winner at US Open </a:t>
            </a:r>
          </a:p>
          <a:p>
            <a:r>
              <a:rPr lang="en-US" altLang="zh-TW" sz="2200" b="1" dirty="0" smtClean="0"/>
              <a:t>Michael </a:t>
            </a:r>
            <a:r>
              <a:rPr lang="en-US" altLang="zh-TW" sz="2200" b="1" dirty="0" err="1" smtClean="0"/>
              <a:t>Te</a:t>
            </a:r>
            <a:r>
              <a:rPr lang="en-US" altLang="zh-TW" sz="2200" b="1" dirty="0" smtClean="0"/>
              <a:t>-Pei Chang (born February 22, 1972) is an American former tennis player. He became the youngest male player to win a Grand Slam singles title when he won the French Open in 1989 at the age of 17 years and 4 months.</a:t>
            </a:r>
            <a:endParaRPr lang="en-US" altLang="zh-TW" sz="2200" b="1" dirty="0"/>
          </a:p>
        </p:txBody>
      </p:sp>
    </p:spTree>
    <p:extLst>
      <p:ext uri="{BB962C8B-B14F-4D97-AF65-F5344CB8AC3E}">
        <p14:creationId xmlns:p14="http://schemas.microsoft.com/office/powerpoint/2010/main" val="129548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267494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baseline="30000" dirty="0"/>
              <a:t>18</a:t>
            </a:r>
            <a:r>
              <a:rPr lang="en-US" altLang="zh-TW" sz="2800" b="1" dirty="0"/>
              <a:t>. . . . . </a:t>
            </a:r>
            <a:r>
              <a:rPr lang="zh-TW" altLang="zh-TW" sz="2800" b="1" dirty="0"/>
              <a:t>你將你沒有行為的信心指給我看，我便藉著我的行為，將我的信心指給你看。</a:t>
            </a:r>
            <a:r>
              <a:rPr lang="zh-TW" altLang="zh-TW" sz="2800" b="1" dirty="0" smtClean="0"/>
              <a:t>」</a:t>
            </a:r>
            <a:endParaRPr lang="en-US" altLang="zh-TW" sz="2800" b="1" dirty="0" smtClean="0"/>
          </a:p>
          <a:p>
            <a:r>
              <a:rPr lang="zh-TW" altLang="zh-TW" sz="2800" b="1" dirty="0" smtClean="0"/>
              <a:t>【</a:t>
            </a:r>
            <a:r>
              <a:rPr lang="zh-TW" altLang="zh-TW" sz="2800" b="1" dirty="0"/>
              <a:t>雅</a:t>
            </a:r>
            <a:r>
              <a:rPr lang="en-US" altLang="zh-TW" sz="2800" b="1" dirty="0"/>
              <a:t> 2:18</a:t>
            </a:r>
            <a:r>
              <a:rPr lang="zh-TW" altLang="zh-TW" sz="2800" b="1" dirty="0"/>
              <a:t>】</a:t>
            </a:r>
            <a:r>
              <a:rPr lang="en-US" altLang="zh-TW" sz="2800" b="1" dirty="0"/>
              <a:t/>
            </a:r>
            <a:br>
              <a:rPr lang="en-US" altLang="zh-TW" sz="2800" b="1" dirty="0"/>
            </a:br>
            <a:r>
              <a:rPr lang="en-US" altLang="zh-TW" sz="2800" b="1" baseline="30000" dirty="0"/>
              <a:t>18</a:t>
            </a:r>
            <a:r>
              <a:rPr lang="en-US" altLang="zh-TW" sz="2800" b="1" dirty="0"/>
              <a:t>. . . . . Show me your faith apart from your works, and I will show you my faith by my works. </a:t>
            </a:r>
            <a:endParaRPr lang="en-US" altLang="zh-TW" sz="2800" b="1" dirty="0" smtClean="0"/>
          </a:p>
          <a:p>
            <a:r>
              <a:rPr lang="zh-TW" altLang="zh-TW" sz="2800" b="1" dirty="0" smtClean="0"/>
              <a:t>【</a:t>
            </a:r>
            <a:r>
              <a:rPr lang="en-US" altLang="zh-TW" sz="2800" b="1" dirty="0"/>
              <a:t>Jam 2:18</a:t>
            </a:r>
            <a:r>
              <a:rPr lang="zh-TW" altLang="zh-TW" sz="2800" b="1" dirty="0"/>
              <a:t>】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0709"/>
            <a:ext cx="2520280" cy="23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34459"/>
            <a:ext cx="2524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7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36110"/>
            <a:ext cx="5682710" cy="31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67544" y="843558"/>
            <a:ext cx="6840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600" b="1" dirty="0"/>
              <a:t>這是一個資訊爆炸的</a:t>
            </a:r>
            <a:r>
              <a:rPr lang="zh-TW" altLang="zh-TW" sz="2600" b="1" dirty="0" smtClean="0"/>
              <a:t>時代</a:t>
            </a:r>
            <a:r>
              <a:rPr lang="en-US" altLang="zh-TW" sz="2600" b="1" dirty="0" smtClean="0"/>
              <a:t>…….</a:t>
            </a:r>
            <a:endParaRPr lang="en-US" altLang="zh-TW" sz="2600" b="1" dirty="0"/>
          </a:p>
          <a:p>
            <a:r>
              <a:rPr lang="en-US" altLang="zh-TW" sz="2600" b="1" dirty="0" smtClean="0"/>
              <a:t>This is an era of information explosion……..</a:t>
            </a:r>
            <a:endParaRPr lang="zh-TW" altLang="en-US" sz="2600" b="1" dirty="0"/>
          </a:p>
        </p:txBody>
      </p:sp>
      <p:sp>
        <p:nvSpPr>
          <p:cNvPr id="5" name="矩形 4"/>
          <p:cNvSpPr/>
          <p:nvPr/>
        </p:nvSpPr>
        <p:spPr>
          <a:xfrm>
            <a:off x="385292" y="195486"/>
            <a:ext cx="2169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u="sng" dirty="0" smtClean="0"/>
              <a:t>Illustration 2:</a:t>
            </a:r>
            <a:endParaRPr lang="zh-TW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4807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70534" y="961578"/>
            <a:ext cx="3260129" cy="107721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3200" b="1" dirty="0" smtClean="0"/>
              <a:t> </a:t>
            </a:r>
            <a:r>
              <a:rPr lang="zh-TW" altLang="zh-TW" sz="3200" b="1" dirty="0" smtClean="0"/>
              <a:t>甚麼</a:t>
            </a:r>
            <a:r>
              <a:rPr lang="zh-TW" altLang="zh-TW" sz="3200" b="1" dirty="0"/>
              <a:t>是 </a:t>
            </a:r>
            <a:r>
              <a:rPr lang="en-US" altLang="zh-TW" sz="3200" b="1" dirty="0"/>
              <a:t>“</a:t>
            </a:r>
            <a:r>
              <a:rPr lang="zh-TW" altLang="zh-TW" sz="3200" b="1" dirty="0"/>
              <a:t>信心</a:t>
            </a:r>
            <a:r>
              <a:rPr lang="en-US" altLang="zh-TW" sz="3200" b="1" dirty="0" smtClean="0"/>
              <a:t>”?</a:t>
            </a:r>
          </a:p>
          <a:p>
            <a:r>
              <a:rPr lang="en-US" altLang="zh-TW" sz="3200" b="1" dirty="0" smtClean="0"/>
              <a:t> What is “faith"?</a:t>
            </a:r>
            <a:endParaRPr lang="zh-TW" altLang="zh-TW" sz="3200" b="1" dirty="0"/>
          </a:p>
        </p:txBody>
      </p:sp>
      <p:sp>
        <p:nvSpPr>
          <p:cNvPr id="3" name="AutoShape 2" descr="Image result for ques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45" y="42862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2355726"/>
            <a:ext cx="3168351" cy="237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3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3837" y="38487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I. </a:t>
            </a:r>
            <a:r>
              <a:rPr lang="zh-TW" altLang="en-US" sz="2800" b="1" dirty="0" smtClean="0"/>
              <a:t>信心的對象是“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神</a:t>
            </a:r>
            <a:r>
              <a:rPr lang="zh-TW" altLang="en-US" sz="2800" b="1" dirty="0" smtClean="0"/>
              <a:t>”</a:t>
            </a:r>
            <a:r>
              <a:rPr lang="en-US" altLang="zh-TW" sz="2800" b="1" dirty="0" smtClean="0"/>
              <a:t>, </a:t>
            </a:r>
            <a:r>
              <a:rPr lang="zh-TW" altLang="en-US" sz="2800" b="1" dirty="0" smtClean="0"/>
              <a:t>信心的目標是 “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將來的事</a:t>
            </a:r>
            <a:r>
              <a:rPr lang="zh-TW" altLang="en-US" sz="2800" b="1" dirty="0" smtClean="0"/>
              <a:t>”</a:t>
            </a:r>
            <a:r>
              <a:rPr lang="en-US" altLang="zh-TW" sz="2800" b="1" dirty="0" smtClean="0"/>
              <a:t>. </a:t>
            </a:r>
          </a:p>
          <a:p>
            <a:r>
              <a:rPr lang="en-US" altLang="zh-TW" sz="2800" b="1" dirty="0" smtClean="0"/>
              <a:t>   The object of our faith is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God</a:t>
            </a:r>
            <a:r>
              <a:rPr lang="en-US" altLang="zh-TW" sz="2800" b="1" dirty="0" smtClean="0"/>
              <a:t>, the focus is on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the future</a:t>
            </a:r>
          </a:p>
          <a:p>
            <a:r>
              <a:rPr lang="en-US" altLang="zh-TW" sz="2800" b="1" dirty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 things</a:t>
            </a:r>
            <a:r>
              <a:rPr lang="en-US" altLang="zh-TW" sz="2800" b="1" dirty="0" smtClean="0"/>
              <a:t>.</a:t>
            </a:r>
            <a:endParaRPr lang="zh-TW" altLang="en-US" sz="2800" b="1" dirty="0"/>
          </a:p>
        </p:txBody>
      </p:sp>
      <p:sp>
        <p:nvSpPr>
          <p:cNvPr id="6" name="矩形 5"/>
          <p:cNvSpPr/>
          <p:nvPr/>
        </p:nvSpPr>
        <p:spPr>
          <a:xfrm>
            <a:off x="323528" y="1923678"/>
            <a:ext cx="87042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600" b="1" baseline="30000" dirty="0" smtClean="0"/>
              <a:t>1</a:t>
            </a:r>
            <a:r>
              <a:rPr lang="zh-TW" altLang="zh-TW" sz="2600" b="1" dirty="0" smtClean="0"/>
              <a:t>信就是所望之事的實底，是未見之事的確據。【來</a:t>
            </a:r>
            <a:r>
              <a:rPr lang="en-US" altLang="zh-TW" sz="2600" b="1" dirty="0" smtClean="0"/>
              <a:t> 11:1</a:t>
            </a:r>
            <a:r>
              <a:rPr lang="zh-TW" altLang="zh-TW" sz="2600" b="1" dirty="0" smtClean="0"/>
              <a:t>】</a:t>
            </a:r>
            <a:r>
              <a:rPr lang="en-US" altLang="zh-TW" sz="2600" b="1" dirty="0" smtClean="0"/>
              <a:t/>
            </a:r>
            <a:br>
              <a:rPr lang="en-US" altLang="zh-TW" sz="2600" b="1" dirty="0" smtClean="0"/>
            </a:br>
            <a:r>
              <a:rPr lang="en-US" altLang="zh-TW" sz="2600" b="1" baseline="30000" dirty="0" smtClean="0"/>
              <a:t>1</a:t>
            </a:r>
            <a:r>
              <a:rPr lang="en-US" altLang="zh-TW" sz="2600" b="1" dirty="0" smtClean="0"/>
              <a:t>Now faith is the assurance of things hoped for, the conviction of things not seen. </a:t>
            </a:r>
            <a:r>
              <a:rPr lang="zh-TW" altLang="zh-TW" sz="2600" b="1" dirty="0" smtClean="0"/>
              <a:t>【</a:t>
            </a:r>
            <a:r>
              <a:rPr lang="en-US" altLang="zh-TW" sz="2600" b="1" dirty="0" err="1" smtClean="0"/>
              <a:t>Heb</a:t>
            </a:r>
            <a:r>
              <a:rPr lang="en-US" altLang="zh-TW" sz="2600" b="1" dirty="0" smtClean="0"/>
              <a:t> 11:1</a:t>
            </a:r>
            <a:r>
              <a:rPr lang="zh-TW" altLang="zh-TW" sz="2600" b="1" dirty="0" smtClean="0"/>
              <a:t>】</a:t>
            </a:r>
            <a:endParaRPr lang="zh-TW" altLang="zh-TW" sz="2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38" y="3075806"/>
            <a:ext cx="3541713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83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195486"/>
            <a:ext cx="2169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u="sng" dirty="0" smtClean="0"/>
              <a:t>Illustration 3:</a:t>
            </a:r>
            <a:endParaRPr lang="zh-TW" altLang="en-US" sz="2800" b="1" u="sn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2235"/>
            <a:ext cx="4392488" cy="292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5526"/>
            <a:ext cx="3526652" cy="194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11560" y="994073"/>
            <a:ext cx="3054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b="1" dirty="0" smtClean="0"/>
              <a:t>30</a:t>
            </a:r>
            <a:r>
              <a:rPr lang="zh-TW" altLang="en-US" sz="2600" b="1" dirty="0" smtClean="0"/>
              <a:t>年前</a:t>
            </a:r>
            <a:r>
              <a:rPr lang="en-US" altLang="zh-TW" sz="2600" b="1" dirty="0" smtClean="0"/>
              <a:t>/30 years ago</a:t>
            </a:r>
            <a:endParaRPr lang="zh-TW" altLang="en-US" sz="2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12" y="2715766"/>
            <a:ext cx="3234044" cy="215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1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9672" y="965498"/>
            <a:ext cx="6120680" cy="2893100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600" b="1" baseline="30000" dirty="0" smtClean="0"/>
              <a:t>       19</a:t>
            </a:r>
            <a:r>
              <a:rPr lang="zh-TW" altLang="zh-TW" sz="2600" b="1" dirty="0"/>
              <a:t>你信神只有一位，你信的不錯</a:t>
            </a:r>
            <a:r>
              <a:rPr lang="zh-TW" altLang="zh-TW" sz="2600" b="1" dirty="0" smtClean="0"/>
              <a:t>；</a:t>
            </a:r>
            <a:endParaRPr lang="en-US" altLang="zh-TW" sz="2600" b="1" dirty="0" smtClean="0"/>
          </a:p>
          <a:p>
            <a:r>
              <a:rPr lang="en-US" altLang="zh-TW" sz="2600" b="1" dirty="0"/>
              <a:t> </a:t>
            </a:r>
            <a:r>
              <a:rPr lang="en-US" altLang="zh-TW" sz="2600" b="1" dirty="0" smtClean="0"/>
              <a:t>            </a:t>
            </a:r>
            <a:r>
              <a:rPr lang="zh-TW" altLang="zh-TW" sz="2600" b="1" dirty="0" smtClean="0"/>
              <a:t>鬼</a:t>
            </a:r>
            <a:r>
              <a:rPr lang="zh-TW" altLang="zh-TW" sz="2600" b="1" dirty="0"/>
              <a:t>魔也</a:t>
            </a:r>
            <a:r>
              <a:rPr lang="zh-TW" altLang="zh-TW" sz="2600" b="1" dirty="0">
                <a:solidFill>
                  <a:srgbClr val="FF0000"/>
                </a:solidFill>
              </a:rPr>
              <a:t>信</a:t>
            </a:r>
            <a:r>
              <a:rPr lang="zh-TW" altLang="zh-TW" sz="2600" b="1" dirty="0"/>
              <a:t>，卻是</a:t>
            </a:r>
            <a:r>
              <a:rPr lang="zh-TW" altLang="zh-TW" sz="2600" b="1" dirty="0">
                <a:solidFill>
                  <a:srgbClr val="FF0000"/>
                </a:solidFill>
              </a:rPr>
              <a:t>戰驚</a:t>
            </a:r>
            <a:r>
              <a:rPr lang="zh-TW" altLang="zh-TW" sz="2600" b="1" dirty="0" smtClean="0"/>
              <a:t>。</a:t>
            </a:r>
            <a:endParaRPr lang="en-US" altLang="zh-TW" sz="2600" b="1" dirty="0" smtClean="0"/>
          </a:p>
          <a:p>
            <a:r>
              <a:rPr lang="en-US" altLang="zh-TW" sz="2600" b="1" dirty="0"/>
              <a:t> </a:t>
            </a:r>
            <a:r>
              <a:rPr lang="en-US" altLang="zh-TW" sz="2600" b="1" dirty="0" smtClean="0"/>
              <a:t>                     </a:t>
            </a:r>
            <a:r>
              <a:rPr lang="zh-TW" altLang="zh-TW" sz="2600" b="1" dirty="0" smtClean="0"/>
              <a:t>【</a:t>
            </a:r>
            <a:r>
              <a:rPr lang="zh-TW" altLang="zh-TW" sz="2600" b="1" dirty="0"/>
              <a:t>雅</a:t>
            </a:r>
            <a:r>
              <a:rPr lang="en-US" altLang="zh-TW" sz="2600" b="1" dirty="0"/>
              <a:t> 2:19</a:t>
            </a:r>
            <a:r>
              <a:rPr lang="zh-TW" altLang="zh-TW" sz="2600" b="1" dirty="0" smtClean="0"/>
              <a:t>】</a:t>
            </a:r>
            <a:endParaRPr lang="en-US" altLang="zh-TW" sz="2600" b="1" dirty="0" smtClean="0"/>
          </a:p>
          <a:p>
            <a:endParaRPr lang="en-US" altLang="zh-TW" sz="2600" b="1" dirty="0" smtClean="0"/>
          </a:p>
          <a:p>
            <a:r>
              <a:rPr lang="en-US" altLang="zh-TW" sz="2600" b="1" baseline="30000" dirty="0" smtClean="0"/>
              <a:t>19</a:t>
            </a:r>
            <a:r>
              <a:rPr lang="en-US" altLang="zh-TW" sz="2600" b="1" dirty="0" smtClean="0"/>
              <a:t>You </a:t>
            </a:r>
            <a:r>
              <a:rPr lang="en-US" altLang="zh-TW" sz="2600" b="1" dirty="0"/>
              <a:t>believe that God is one; you do well. </a:t>
            </a:r>
            <a:endParaRPr lang="en-US" altLang="zh-TW" sz="2600" b="1" dirty="0" smtClean="0"/>
          </a:p>
          <a:p>
            <a:r>
              <a:rPr lang="en-US" altLang="zh-TW" sz="2600" b="1" dirty="0" smtClean="0"/>
              <a:t>     Even </a:t>
            </a:r>
            <a:r>
              <a:rPr lang="en-US" altLang="zh-TW" sz="2600" b="1" dirty="0"/>
              <a:t>the demons </a:t>
            </a:r>
            <a:r>
              <a:rPr lang="en-US" altLang="zh-TW" sz="2600" b="1" dirty="0">
                <a:solidFill>
                  <a:srgbClr val="FF0000"/>
                </a:solidFill>
              </a:rPr>
              <a:t>believe</a:t>
            </a:r>
            <a:r>
              <a:rPr lang="en-US" altLang="zh-TW" sz="2600" b="1" dirty="0"/>
              <a:t>-and </a:t>
            </a:r>
            <a:r>
              <a:rPr lang="en-US" altLang="zh-TW" sz="2600" b="1" dirty="0">
                <a:solidFill>
                  <a:srgbClr val="FF0000"/>
                </a:solidFill>
              </a:rPr>
              <a:t>shudder</a:t>
            </a:r>
            <a:r>
              <a:rPr lang="en-US" altLang="zh-TW" sz="2600" b="1" dirty="0"/>
              <a:t>! </a:t>
            </a:r>
            <a:endParaRPr lang="en-US" altLang="zh-TW" sz="2600" b="1" dirty="0" smtClean="0"/>
          </a:p>
          <a:p>
            <a:r>
              <a:rPr lang="en-US" altLang="zh-TW" sz="2600" b="1" dirty="0"/>
              <a:t> </a:t>
            </a:r>
            <a:r>
              <a:rPr lang="en-US" altLang="zh-TW" sz="2600" b="1" dirty="0" smtClean="0"/>
              <a:t>                     </a:t>
            </a:r>
            <a:r>
              <a:rPr lang="zh-TW" altLang="zh-TW" sz="2600" b="1" dirty="0" smtClean="0"/>
              <a:t>【</a:t>
            </a:r>
            <a:r>
              <a:rPr lang="en-US" altLang="zh-TW" sz="2600" b="1" dirty="0"/>
              <a:t>Jam 2:19</a:t>
            </a:r>
            <a:r>
              <a:rPr lang="zh-TW" altLang="zh-TW" sz="2600" b="1" dirty="0"/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7849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1662</Words>
  <Application>Microsoft Office PowerPoint</Application>
  <PresentationFormat>On-screen Show (16:9)</PresentationFormat>
  <Paragraphs>100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微軟正黑體</vt:lpstr>
      <vt:lpstr>新細明體</vt:lpstr>
      <vt:lpstr>標楷體</vt:lpstr>
      <vt:lpstr>Arial</vt:lpstr>
      <vt:lpstr>Calibri</vt:lpstr>
      <vt:lpstr>Wingdings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試探和試煉/試驗的差異 the difference between the temptation form God and Satan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msi</dc:creator>
  <cp:lastModifiedBy>Phoebe Lee</cp:lastModifiedBy>
  <cp:revision>41</cp:revision>
  <dcterms:created xsi:type="dcterms:W3CDTF">2020-01-04T04:19:19Z</dcterms:created>
  <dcterms:modified xsi:type="dcterms:W3CDTF">2020-01-07T20:30:16Z</dcterms:modified>
</cp:coreProperties>
</file>