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66" r:id="rId2"/>
    <p:sldId id="1067" r:id="rId3"/>
    <p:sldId id="1223" r:id="rId4"/>
    <p:sldId id="1353" r:id="rId5"/>
    <p:sldId id="1266" r:id="rId6"/>
    <p:sldId id="1354" r:id="rId7"/>
    <p:sldId id="1337" r:id="rId8"/>
    <p:sldId id="1355" r:id="rId9"/>
    <p:sldId id="1346" r:id="rId10"/>
    <p:sldId id="1356" r:id="rId11"/>
    <p:sldId id="1357" r:id="rId12"/>
    <p:sldId id="1358" r:id="rId13"/>
    <p:sldId id="1191" r:id="rId14"/>
    <p:sldId id="589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33"/>
    <a:srgbClr val="993300"/>
    <a:srgbClr val="006600"/>
    <a:srgbClr val="FFCCFF"/>
    <a:srgbClr val="663300"/>
    <a:srgbClr val="003300"/>
    <a:srgbClr val="FFFF99"/>
    <a:srgbClr val="FF7C80"/>
    <a:srgbClr val="996633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56" autoAdjust="0"/>
    <p:restoredTop sz="83662" autoAdjust="0"/>
  </p:normalViewPr>
  <p:slideViewPr>
    <p:cSldViewPr>
      <p:cViewPr>
        <p:scale>
          <a:sx n="66" d="100"/>
          <a:sy n="66" d="100"/>
        </p:scale>
        <p:origin x="-444" y="-3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D4CE147-4FF4-44E0-910A-8D513AB6E2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68485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9108A6F-8107-42EA-9BC2-C39E7C1F75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222414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7B34C-62FA-4B58-9BA8-F5D88F030243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1A864-5093-404C-9863-E8650C2D1104}" type="slidenum">
              <a:rPr lang="zh-TW" altLang="en-US"/>
              <a:pPr/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1A864-5093-404C-9863-E8650C2D1104}" type="slidenum">
              <a:rPr lang="zh-TW" altLang="en-US"/>
              <a:pPr/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3CFEE-9E7C-4EE3-AF6D-CE6879F29761}" type="slidenum">
              <a:rPr lang="zh-TW" altLang="en-US"/>
              <a:pPr/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C1D19C-B690-469E-A92A-E82876A510EA}" type="slidenum">
              <a:rPr lang="zh-TW" altLang="en-US" smtClean="0">
                <a:latin typeface="Arial" charset="0"/>
                <a:cs typeface="Arial" charset="0"/>
              </a:rPr>
              <a:pPr/>
              <a:t>3</a:t>
            </a:fld>
            <a:endParaRPr lang="en-US" altLang="zh-TW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71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C1D19C-B690-469E-A92A-E82876A510EA}" type="slidenum">
              <a:rPr lang="zh-TW" altLang="en-US" smtClean="0">
                <a:latin typeface="Arial" charset="0"/>
                <a:cs typeface="Arial" charset="0"/>
              </a:rPr>
              <a:pPr/>
              <a:t>4</a:t>
            </a:fld>
            <a:endParaRPr lang="en-US" altLang="zh-TW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71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1A864-5093-404C-9863-E8650C2D1104}" type="slidenum">
              <a:rPr lang="zh-TW" altLang="en-US"/>
              <a:pPr/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1A864-5093-404C-9863-E8650C2D1104}" type="slidenum">
              <a:rPr lang="zh-TW" altLang="en-US"/>
              <a:pPr/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1A864-5093-404C-9863-E8650C2D1104}" type="slidenum">
              <a:rPr lang="zh-TW" altLang="en-US"/>
              <a:pPr/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1A864-5093-404C-9863-E8650C2D1104}" type="slidenum">
              <a:rPr lang="zh-TW" altLang="en-US"/>
              <a:pPr/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1A864-5093-404C-9863-E8650C2D1104}" type="slidenum">
              <a:rPr lang="zh-TW" altLang="en-US"/>
              <a:pPr/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1A864-5093-404C-9863-E8650C2D1104}" type="slidenum">
              <a:rPr lang="zh-TW" altLang="en-US"/>
              <a:pPr/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95185-B010-451D-8231-E6FC24A498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9C4D-FB3C-4113-A660-BC1A0971B6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DD22-0832-4523-A322-6B1D117BA70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E6AF-DFBC-41CC-A390-92186DF8E0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114C4-1FD2-4EC6-A72A-F87930E62D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9646F-4C57-4277-BFDA-502A52285D4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6AE21-B686-4573-BBFE-5CD88B24A4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CCD84-8CA8-4DC4-8CCA-9F9F2EC2D8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3805-1FEA-47C1-B859-78DAABD288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BFE1D-1298-480A-9FE3-1E74266AFB3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54202-09E9-4120-AA6E-685E3B6CC7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fld id="{12BA6460-A828-42E1-BC9C-694FAC72F08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happyhealthyrelationships.com/wp-content/uploads/2014/04/let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47800"/>
            <a:ext cx="12192000" cy="8458202"/>
          </a:xfrm>
          <a:prstGeom prst="rect">
            <a:avLst/>
          </a:prstGeom>
          <a:noFill/>
        </p:spPr>
      </p:pic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533400" y="456247"/>
            <a:ext cx="110998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sz="4800" b="1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C0C0C0"/>
                  </a:outerShdw>
                </a:effectLst>
                <a:latin typeface="TSC FGuanggao L5 TT" panose="02010609030101010101" pitchFamily="49" charset="-120"/>
                <a:ea typeface="TSC FGuanggao L5 TT" panose="02010609030101010101" pitchFamily="49" charset="-120"/>
              </a:rPr>
              <a:t>主日信息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C0C0C0"/>
                  </a:outerShdw>
                </a:effectLst>
                <a:latin typeface="+mj-lt"/>
                <a:ea typeface="TSC FGuanggao L5 TT" panose="02010609030101010101" pitchFamily="49" charset="-120"/>
              </a:rPr>
              <a:t>Sunday Sermon: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C0C0C0"/>
                  </a:outerShdw>
                </a:effectLst>
                <a:latin typeface="+mj-lt"/>
                <a:ea typeface="TSC FGuanggao L5 TT" panose="02010609030101010101" pitchFamily="49" charset="-120"/>
              </a:rPr>
              <a:t> </a:t>
            </a:r>
            <a:endParaRPr lang="en-US" altLang="zh-TW" sz="3200" b="1" dirty="0" smtClean="0"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C0C0C0"/>
                </a:outerShdw>
              </a:effectLst>
              <a:latin typeface="+mj-lt"/>
              <a:ea typeface="TSC FGuanggao L5 TT" panose="02010609030101010101" pitchFamily="49" charset="-120"/>
            </a:endParaRPr>
          </a:p>
          <a:p>
            <a:pPr eaLnBrk="1" hangingPunct="1">
              <a:defRPr/>
            </a:pPr>
            <a:endParaRPr lang="en-US" altLang="zh-TW" sz="4000" b="1" dirty="0" smtClean="0"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TSC FGuanggao L5 TT" panose="02010609030101010101" pitchFamily="49" charset="-12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zh-TW" sz="6000" b="1" dirty="0" smtClean="0"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TSC FGuanggao L5 TT" panose="02010609030101010101" pitchFamily="49" charset="-12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zh-TW" sz="5400" b="1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SC FGuanggao L5 TT" panose="02010609030101010101" pitchFamily="49" charset="-120"/>
                <a:cs typeface="Times New Roman" panose="02020603050405020304" pitchFamily="18" charset="0"/>
              </a:rPr>
              <a:t>The Meaning of the Christian Life</a:t>
            </a:r>
            <a:endParaRPr lang="en-US" altLang="zh-TW" sz="3200" b="1" dirty="0" smtClean="0"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TSC FGuanggao L5 TT" panose="02010609030101010101" pitchFamily="49" charset="-12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zh-TW" altLang="en-US" sz="7200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SC FGuanggao L5 TT" panose="02010609030101010101" pitchFamily="49" charset="-120"/>
                <a:cs typeface="Times New Roman" panose="02020603050405020304" pitchFamily="18" charset="0"/>
              </a:rPr>
              <a:t>基督徒生命的意義</a:t>
            </a:r>
            <a:endParaRPr lang="en-US" altLang="zh-TW" sz="7200" dirty="0" smtClean="0"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TSC FGuanggao L5 TT" panose="02010609030101010101" pitchFamily="49" charset="-120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endParaRPr lang="en-US" altLang="zh-TW" sz="7200" b="1" dirty="0"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TSC FGuanggao L5 TT" panose="02010609030101010101" pitchFamily="49" charset="-120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endParaRPr lang="en-US" altLang="zh-TW" b="1" dirty="0" smtClean="0"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TSC FGuanggao L5 TT" panose="02010609030101010101" pitchFamily="49" charset="-120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DFLiuLi Std W5" pitchFamily="66" charset="-120"/>
                <a:ea typeface="DFLiuLi Std W5" pitchFamily="66" charset="-120"/>
                <a:cs typeface="Times New Roman" panose="02020603050405020304" pitchFamily="18" charset="0"/>
              </a:rPr>
              <a:t>叶俊明 牧師 </a:t>
            </a:r>
            <a:r>
              <a:rPr lang="en-US" altLang="zh-TW" sz="2800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Times New Roman" panose="02020603050405020304" pitchFamily="18" charset="0"/>
                <a:ea typeface="TSC FGuanggao L5 TT" panose="02010609030101010101" pitchFamily="49" charset="-120"/>
                <a:cs typeface="Times New Roman" panose="02020603050405020304" pitchFamily="18" charset="0"/>
              </a:rPr>
              <a:t>Rev. James </a:t>
            </a:r>
            <a:r>
              <a:rPr lang="en-US" altLang="zh-TW" sz="2800" dirty="0" err="1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Times New Roman" panose="02020603050405020304" pitchFamily="18" charset="0"/>
                <a:ea typeface="TSC FGuanggao L5 TT" panose="02010609030101010101" pitchFamily="49" charset="-120"/>
                <a:cs typeface="Times New Roman" panose="02020603050405020304" pitchFamily="18" charset="0"/>
              </a:rPr>
              <a:t>Yeh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Times New Roman" panose="02020603050405020304" pitchFamily="18" charset="0"/>
                <a:ea typeface="TSC FGuanggao L5 TT" panose="02010609030101010101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Times New Roman" panose="02020603050405020304" pitchFamily="18" charset="0"/>
                <a:ea typeface="TSC FGuanggao L5 TT" panose="02010609030101010101" pitchFamily="49" charset="-120"/>
                <a:cs typeface="Times New Roman" panose="02020603050405020304" pitchFamily="18" charset="0"/>
              </a:rPr>
              <a:t>@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Times New Roman" panose="02020603050405020304" pitchFamily="18" charset="0"/>
                <a:ea typeface="TSC FGuanggao L5 TT" panose="02010609030101010101" pitchFamily="49" charset="-120"/>
                <a:cs typeface="Times New Roman" panose="02020603050405020304" pitchFamily="18" charset="0"/>
              </a:rPr>
              <a:t>爾灣大公園靈糧堂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Times New Roman" panose="02020603050405020304" pitchFamily="18" charset="0"/>
                <a:ea typeface="TSC FGuanggao L5 TT" panose="02010609030101010101" pitchFamily="49" charset="-120"/>
                <a:cs typeface="Times New Roman" panose="02020603050405020304" pitchFamily="18" charset="0"/>
              </a:rPr>
              <a:t>BOLGPC</a:t>
            </a:r>
            <a:endParaRPr lang="en-US" altLang="zh-TW" sz="3200" i="1" dirty="0" smtClean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Times New Roman" panose="02020603050405020304" pitchFamily="18" charset="0"/>
              <a:ea typeface="TSC FGuanggao L5 TT" panose="02010609030101010101" pitchFamily="49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04313052_050b5afe47_o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26987"/>
            <a:ext cx="12192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3867" y="152400"/>
            <a:ext cx="12081933" cy="6553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-1004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3000" indent="-1143000" algn="ctr" eaLnBrk="1" hangingPunct="1">
              <a:lnSpc>
                <a:spcPts val="36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萬用新藝體" panose="020B0609010101010101" pitchFamily="49" charset="-120"/>
                <a:cs typeface="Times New Roman" pitchFamily="18" charset="0"/>
              </a:rPr>
              <a:t>Failure: 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萬用新藝體" panose="020B0609010101010101" pitchFamily="49" charset="-120"/>
                <a:cs typeface="Times New Roman" pitchFamily="18" charset="0"/>
              </a:rPr>
              <a:t>We cannot 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萬用新藝體" panose="020B0609010101010101" pitchFamily="49" charset="-120"/>
                <a:cs typeface="Times New Roman" pitchFamily="18" charset="0"/>
              </a:rPr>
              <a:t>know God’s will and live for Him!</a:t>
            </a:r>
            <a:endParaRPr lang="en-US" altLang="zh-TW" sz="3200" b="1" dirty="0" smtClean="0">
              <a:solidFill>
                <a:srgbClr val="FF0000"/>
              </a:solidFill>
              <a:latin typeface="Times New Roman" pitchFamily="18" charset="0"/>
              <a:ea typeface="萬用新藝體" panose="020B0609010101010101" pitchFamily="49" charset="-120"/>
              <a:cs typeface="Times New Roman" pitchFamily="18" charset="0"/>
            </a:endParaRPr>
          </a:p>
          <a:p>
            <a:pPr marL="1143000" indent="-1143000" algn="ctr" eaLnBrk="1" hangingPunct="1">
              <a:lnSpc>
                <a:spcPts val="46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失敗</a:t>
            </a:r>
            <a:r>
              <a:rPr lang="en-US" altLang="zh-TW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:</a:t>
            </a:r>
            <a:r>
              <a:rPr lang="zh-TW" altLang="en-US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我</a:t>
            </a:r>
            <a:r>
              <a:rPr lang="zh-TW" altLang="en-US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們不明白神心意並為他他而活</a:t>
            </a:r>
            <a:r>
              <a:rPr lang="en-US" altLang="zh-TW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!</a:t>
            </a:r>
          </a:p>
          <a:p>
            <a:pPr indent="-1143000" algn="ctr">
              <a:lnSpc>
                <a:spcPts val="3200"/>
              </a:lnSpc>
              <a:spcBef>
                <a:spcPts val="2400"/>
              </a:spcBef>
            </a:pPr>
            <a:r>
              <a:rPr lang="en-US" altLang="zh-TW" sz="29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“For God so loved the world that he gave his one and only Son, that whoever believes in him shall not perish but have eternal </a:t>
            </a:r>
            <a:r>
              <a:rPr lang="en-US" altLang="zh-TW" sz="29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life.” (John 3:16)</a:t>
            </a:r>
          </a:p>
          <a:p>
            <a:pPr indent="-1143000" algn="ctr">
              <a:lnSpc>
                <a:spcPts val="4200"/>
              </a:lnSpc>
              <a:spcBef>
                <a:spcPts val="600"/>
              </a:spcBef>
            </a:pP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</a:rPr>
              <a:t>“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</a:rPr>
              <a:t>神愛世人，甚至將他的獨生子賜給他們，叫一切信他的，不致滅亡，反得永生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</a:rPr>
              <a:t>。”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</a:rPr>
              <a:t>(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</a:rPr>
              <a:t>約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</a:rPr>
              <a:t>3:16)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</a:rPr>
              <a:t> </a:t>
            </a:r>
            <a:endParaRPr lang="en-US" altLang="zh-TW" sz="3200" dirty="0" smtClean="0">
              <a:latin typeface="萬用超顏楷" pitchFamily="49" charset="-120"/>
              <a:ea typeface="萬用超顏楷" pitchFamily="49" charset="-120"/>
            </a:endParaRPr>
          </a:p>
          <a:p>
            <a:pPr indent="-1143000" algn="ctr">
              <a:lnSpc>
                <a:spcPts val="3200"/>
              </a:lnSpc>
              <a:spcBef>
                <a:spcPts val="0"/>
              </a:spcBef>
            </a:pPr>
            <a:endParaRPr lang="en-US" altLang="zh-TW" sz="3200" dirty="0" smtClean="0">
              <a:latin typeface="萬用超顏楷" pitchFamily="49" charset="-120"/>
              <a:ea typeface="萬用超顏楷" pitchFamily="49" charset="-120"/>
            </a:endParaRPr>
          </a:p>
          <a:p>
            <a:pPr indent="-1143000" algn="ctr">
              <a:lnSpc>
                <a:spcPts val="3200"/>
              </a:lnSpc>
              <a:spcBef>
                <a:spcPts val="0"/>
              </a:spcBef>
            </a:pPr>
            <a:r>
              <a:rPr lang="zh-TW" altLang="en-US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“</a:t>
            </a: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Therefore go and make disciples of all nations, baptizing them in the name of the Father and of the Son and of the Holy Spirit</a:t>
            </a: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.”(Matthew 28:19)</a:t>
            </a:r>
          </a:p>
          <a:p>
            <a:pPr indent="-1143000" algn="ctr">
              <a:lnSpc>
                <a:spcPts val="4200"/>
              </a:lnSpc>
              <a:spcBef>
                <a:spcPts val="600"/>
              </a:spcBef>
            </a:pP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</a:rPr>
              <a:t>所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</a:rPr>
              <a:t>以，你們要去，使萬民作我的門徒，奉父、子、聖靈的名給他們施洗。”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</a:rPr>
              <a:t>(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</a:rPr>
              <a:t>太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</a:rPr>
              <a:t>28:19)</a:t>
            </a:r>
            <a:endParaRPr lang="en-US" altLang="zh-TW" sz="4000" b="1" dirty="0" smtClean="0">
              <a:latin typeface="Times New Roman" pitchFamily="18" charset="0"/>
              <a:ea typeface="萬用超顏楷" pitchFamily="49" charset="-12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3166734">
            <a:off x="742765" y="651067"/>
            <a:ext cx="587800" cy="20333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04313052_050b5afe47_o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26987"/>
            <a:ext cx="12192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3867" y="152400"/>
            <a:ext cx="12081933" cy="6553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-1004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3000" indent="-1143000" algn="ctr" eaLnBrk="1" hangingPunct="1">
              <a:lnSpc>
                <a:spcPts val="36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TW" sz="3200" b="1" dirty="0" smtClean="0">
                <a:solidFill>
                  <a:srgbClr val="660033"/>
                </a:solidFill>
                <a:latin typeface="Times New Roman" pitchFamily="18" charset="0"/>
                <a:ea typeface="萬用新藝體" panose="020B0609010101010101" pitchFamily="49" charset="-120"/>
                <a:cs typeface="Times New Roman" pitchFamily="18" charset="0"/>
              </a:rPr>
              <a:t>Failure: </a:t>
            </a:r>
            <a:r>
              <a:rPr lang="en-US" altLang="zh-TW" sz="3200" b="1" dirty="0" smtClean="0">
                <a:solidFill>
                  <a:srgbClr val="660033"/>
                </a:solidFill>
                <a:latin typeface="Times New Roman" pitchFamily="18" charset="0"/>
                <a:ea typeface="萬用新藝體" panose="020B0609010101010101" pitchFamily="49" charset="-120"/>
                <a:cs typeface="Times New Roman" pitchFamily="18" charset="0"/>
              </a:rPr>
              <a:t>We cannot </a:t>
            </a:r>
            <a:r>
              <a:rPr lang="en-US" altLang="zh-TW" sz="3200" b="1" dirty="0" smtClean="0">
                <a:solidFill>
                  <a:srgbClr val="660033"/>
                </a:solidFill>
                <a:latin typeface="Times New Roman" pitchFamily="18" charset="0"/>
                <a:ea typeface="萬用新藝體" panose="020B0609010101010101" pitchFamily="49" charset="-120"/>
                <a:cs typeface="Times New Roman" pitchFamily="18" charset="0"/>
              </a:rPr>
              <a:t>know God’s will and live for Him!</a:t>
            </a:r>
            <a:endParaRPr lang="en-US" altLang="zh-TW" sz="3200" b="1" dirty="0" smtClean="0">
              <a:solidFill>
                <a:srgbClr val="660033"/>
              </a:solidFill>
              <a:latin typeface="Times New Roman" pitchFamily="18" charset="0"/>
              <a:ea typeface="萬用新藝體" panose="020B0609010101010101" pitchFamily="49" charset="-120"/>
              <a:cs typeface="Times New Roman" pitchFamily="18" charset="0"/>
            </a:endParaRPr>
          </a:p>
          <a:p>
            <a:pPr marL="1143000" indent="-1143000" algn="ctr" eaLnBrk="1" hangingPunct="1">
              <a:lnSpc>
                <a:spcPts val="42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660033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從使</a:t>
            </a:r>
            <a:r>
              <a:rPr lang="zh-TW" altLang="en-US" sz="4000" dirty="0" smtClean="0">
                <a:solidFill>
                  <a:srgbClr val="660033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徒時代建立教會開</a:t>
            </a:r>
            <a:r>
              <a:rPr lang="zh-TW" altLang="en-US" sz="4000" dirty="0" smtClean="0">
                <a:solidFill>
                  <a:srgbClr val="660033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始</a:t>
            </a:r>
            <a:r>
              <a:rPr lang="zh-TW" altLang="en-US" sz="4000" dirty="0" smtClean="0">
                <a:solidFill>
                  <a:srgbClr val="660033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，信徒就不明白神心意</a:t>
            </a:r>
            <a:r>
              <a:rPr lang="en-US" altLang="zh-TW" sz="4000" dirty="0" smtClean="0">
                <a:solidFill>
                  <a:srgbClr val="660033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!</a:t>
            </a:r>
          </a:p>
          <a:p>
            <a:pPr indent="-1143000" algn="ctr">
              <a:lnSpc>
                <a:spcPts val="3200"/>
              </a:lnSpc>
              <a:spcBef>
                <a:spcPts val="2400"/>
              </a:spcBef>
            </a:pP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“But </a:t>
            </a: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you will receive power when the Holy Spirit comes on you; and you will be my witnesses in Jerusalem, and in all Judea and Samaria, and to the ends of the earth</a:t>
            </a: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.”(Acts 1:8)</a:t>
            </a:r>
          </a:p>
          <a:p>
            <a:pPr indent="-1143000" algn="ctr">
              <a:lnSpc>
                <a:spcPts val="4200"/>
              </a:lnSpc>
              <a:spcBef>
                <a:spcPts val="600"/>
              </a:spcBef>
            </a:pPr>
            <a:r>
              <a:rPr lang="zh-TW" altLang="en-US" sz="3200" dirty="0" smtClean="0">
                <a:latin typeface="萬用超顏楷" pitchFamily="49" charset="-120"/>
                <a:ea typeface="萬用超顏楷" pitchFamily="49" charset="-120"/>
              </a:rPr>
              <a:t>“</a:t>
            </a:r>
            <a:r>
              <a:rPr lang="zh-TW" altLang="en-US" sz="33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但</a:t>
            </a:r>
            <a:r>
              <a:rPr lang="zh-TW" altLang="en-US" sz="33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聖靈降臨在你們身上，你們就必得著能力，並要在耶路撒冷、猶太全地，和撒瑪利亞，直到地極，作我的見證。”</a:t>
            </a:r>
            <a:r>
              <a:rPr lang="en-US" altLang="zh-TW" sz="32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(</a:t>
            </a:r>
            <a:r>
              <a:rPr lang="zh-TW" altLang="en-US" sz="32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徒</a:t>
            </a:r>
            <a:r>
              <a:rPr lang="en-US" altLang="zh-TW" sz="32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1:8)</a:t>
            </a:r>
          </a:p>
          <a:p>
            <a:pPr indent="-1143000" algn="ctr">
              <a:lnSpc>
                <a:spcPts val="3200"/>
              </a:lnSpc>
              <a:spcBef>
                <a:spcPts val="1200"/>
              </a:spcBef>
            </a:pP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“</a:t>
            </a: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The Lord is not slow in keeping his promise, as some understand slowness. Instead he is patient with you, not wanting anyone to perish, but everyone to come to </a:t>
            </a: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repentance.”(II Peter 3:9)</a:t>
            </a:r>
          </a:p>
          <a:p>
            <a:pPr indent="-1143000" algn="ctr">
              <a:lnSpc>
                <a:spcPts val="3600"/>
              </a:lnSpc>
              <a:spcBef>
                <a:spcPts val="600"/>
              </a:spcBef>
            </a:pPr>
            <a:r>
              <a:rPr lang="zh-TW" altLang="en-US" sz="33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“主所應</a:t>
            </a:r>
            <a:r>
              <a:rPr lang="zh-TW" altLang="en-US" sz="33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許的尚未成就，有人以為他是耽延，其實不是耽延，乃是寬容你們，不願有一人沉淪，乃願人人都悔改</a:t>
            </a:r>
            <a:r>
              <a:rPr lang="zh-TW" altLang="en-US" sz="33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。”</a:t>
            </a:r>
            <a:r>
              <a:rPr lang="zh-TW" altLang="en-US" sz="33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 </a:t>
            </a:r>
            <a:r>
              <a:rPr lang="en-US" altLang="zh-TW" sz="33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(</a:t>
            </a:r>
            <a:r>
              <a:rPr lang="zh-TW" altLang="en-US" sz="33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彼後</a:t>
            </a:r>
            <a:r>
              <a:rPr lang="en-US" altLang="zh-TW" sz="33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3:9</a:t>
            </a:r>
            <a:r>
              <a:rPr lang="en-US" altLang="zh-TW" sz="33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)</a:t>
            </a:r>
            <a:endParaRPr lang="en-US" altLang="zh-TW" sz="3300" dirty="0" smtClean="0">
              <a:latin typeface="Times New Roman" pitchFamily="18" charset="0"/>
              <a:ea typeface="萬用超顏楷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04313052_050b5afe47_o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26987"/>
            <a:ext cx="12192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3867" y="152400"/>
            <a:ext cx="12081933" cy="6553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-1004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3000" indent="-1143000" algn="ctr" eaLnBrk="1" hangingPunct="1">
              <a:lnSpc>
                <a:spcPts val="36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萬用新藝體" panose="020B0609010101010101" pitchFamily="49" charset="-120"/>
                <a:cs typeface="Times New Roman" pitchFamily="18" charset="0"/>
              </a:rPr>
              <a:t>       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萬用新藝體" panose="020B0609010101010101" pitchFamily="49" charset="-120"/>
                <a:cs typeface="Times New Roman" pitchFamily="18" charset="0"/>
              </a:rPr>
              <a:t>Resolution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萬用新藝體" panose="020B0609010101010101" pitchFamily="49" charset="-120"/>
                <a:cs typeface="Times New Roman" pitchFamily="18" charset="0"/>
              </a:rPr>
              <a:t>: Respond to God's call and obey His 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萬用新藝體" panose="020B0609010101010101" pitchFamily="49" charset="-120"/>
                <a:cs typeface="Times New Roman" pitchFamily="18" charset="0"/>
              </a:rPr>
              <a:t>sovereignty!</a:t>
            </a:r>
            <a:endParaRPr lang="en-US" altLang="zh-TW" sz="3200" b="1" dirty="0" smtClean="0">
              <a:solidFill>
                <a:srgbClr val="FF0000"/>
              </a:solidFill>
              <a:latin typeface="Times New Roman" pitchFamily="18" charset="0"/>
              <a:ea typeface="萬用新藝體" panose="020B0609010101010101" pitchFamily="49" charset="-120"/>
              <a:cs typeface="Times New Roman" pitchFamily="18" charset="0"/>
            </a:endParaRPr>
          </a:p>
          <a:p>
            <a:pPr marL="1143000" indent="-1143000" algn="ctr" eaLnBrk="1" hangingPunct="1">
              <a:lnSpc>
                <a:spcPts val="46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解決</a:t>
            </a:r>
            <a:r>
              <a:rPr lang="en-US" altLang="zh-TW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:</a:t>
            </a:r>
            <a:r>
              <a:rPr lang="zh-TW" altLang="en-US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回應神的呼召，降伏神的主權</a:t>
            </a:r>
            <a:r>
              <a:rPr lang="en-US" altLang="zh-TW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!</a:t>
            </a:r>
          </a:p>
          <a:p>
            <a:pPr indent="-1143000" algn="ctr">
              <a:lnSpc>
                <a:spcPts val="3200"/>
              </a:lnSpc>
              <a:spcBef>
                <a:spcPts val="2400"/>
              </a:spcBef>
            </a:pPr>
            <a:r>
              <a:rPr lang="en-US" altLang="zh-TW" sz="36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“And </a:t>
            </a:r>
            <a:r>
              <a:rPr lang="en-US" altLang="zh-TW" sz="36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I said, “Here am I. Send me</a:t>
            </a:r>
            <a:r>
              <a:rPr lang="en-US" altLang="zh-TW" sz="36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!””(Isaiah 6:8b)</a:t>
            </a:r>
          </a:p>
          <a:p>
            <a:pPr indent="-1143000" algn="ctr">
              <a:lnSpc>
                <a:spcPts val="4200"/>
              </a:lnSpc>
              <a:spcBef>
                <a:spcPts val="600"/>
              </a:spcBef>
            </a:pP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</a:rPr>
              <a:t>“</a:t>
            </a:r>
            <a:r>
              <a:rPr lang="zh-TW" altLang="en-US" sz="40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我說：我在這裡，請差遣我</a:t>
            </a:r>
            <a:r>
              <a:rPr lang="zh-TW" altLang="en-US" sz="40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！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</a:rPr>
              <a:t>”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</a:rPr>
              <a:t>(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</a:rPr>
              <a:t>賽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</a:rPr>
              <a:t>6:8b)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</a:rPr>
              <a:t> </a:t>
            </a:r>
            <a:endParaRPr lang="en-US" altLang="zh-TW" sz="3200" dirty="0" smtClean="0">
              <a:latin typeface="萬用超顏楷" pitchFamily="49" charset="-120"/>
              <a:ea typeface="萬用超顏楷" pitchFamily="49" charset="-120"/>
            </a:endParaRPr>
          </a:p>
          <a:p>
            <a:pPr indent="-1143000" algn="ctr">
              <a:lnSpc>
                <a:spcPts val="3200"/>
              </a:lnSpc>
              <a:spcBef>
                <a:spcPts val="0"/>
              </a:spcBef>
            </a:pPr>
            <a:endParaRPr lang="en-US" altLang="zh-TW" sz="3200" dirty="0" smtClean="0">
              <a:latin typeface="萬用超顏楷" pitchFamily="49" charset="-120"/>
              <a:ea typeface="萬用超顏楷" pitchFamily="49" charset="-120"/>
            </a:endParaRPr>
          </a:p>
          <a:p>
            <a:pPr indent="-1143000" algn="ctr">
              <a:lnSpc>
                <a:spcPts val="3200"/>
              </a:lnSpc>
              <a:spcBef>
                <a:spcPts val="0"/>
              </a:spcBef>
            </a:pP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“Therefore</a:t>
            </a: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, I urge you, brothers and sisters, in view of God’s mercy, to offer your bodies as a living sacrifice, holy and pleasing to God—this is your true and proper worship</a:t>
            </a: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.</a:t>
            </a:r>
            <a:r>
              <a:rPr lang="zh-TW" altLang="en-US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”</a:t>
            </a: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(Romans 12:1)</a:t>
            </a:r>
          </a:p>
          <a:p>
            <a:pPr indent="-1143000" algn="ctr">
              <a:lnSpc>
                <a:spcPts val="4200"/>
              </a:lnSpc>
              <a:spcBef>
                <a:spcPts val="600"/>
              </a:spcBef>
            </a:pP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“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所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以弟兄們，我以神的慈悲勸你們，將身體獻上，當作活祭，是聖潔的，是神所喜悅的；你們如此事奉乃是理所當然的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。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”(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羅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12:1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)</a:t>
            </a:r>
            <a:endParaRPr lang="en-US" altLang="zh-TW" sz="4000" dirty="0" smtClean="0">
              <a:latin typeface="萬用超顏楷" pitchFamily="49" charset="-120"/>
              <a:ea typeface="萬用超顏楷" pitchFamily="49" charset="-12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8280268">
            <a:off x="244903" y="645605"/>
            <a:ext cx="938267" cy="20886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404308036_bac86cecd7_o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584" y="0"/>
            <a:ext cx="11952816" cy="6858000"/>
          </a:xfrm>
        </p:spPr>
        <p:txBody>
          <a:bodyPr/>
          <a:lstStyle/>
          <a:p>
            <a:pPr marL="990600" lvl="1" indent="-533400">
              <a:defRPr/>
            </a:pPr>
            <a:r>
              <a:rPr lang="en-US" altLang="zh-TW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SC FGuanggao L5 TT" pitchFamily="49" charset="-120"/>
                <a:cs typeface="Times New Roman" pitchFamily="18" charset="0"/>
              </a:rPr>
              <a:t>Conclusion</a:t>
            </a:r>
            <a:r>
              <a:rPr lang="zh-TW" alt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SC FGuanggao L5 TT" panose="02010609030101010101" pitchFamily="49" charset="-120"/>
                <a:ea typeface="TSC FGuanggao L5 TT" panose="02010609030101010101" pitchFamily="49" charset="-120"/>
              </a:rPr>
              <a:t>結</a:t>
            </a:r>
            <a:r>
              <a:rPr lang="zh-TW" alt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SC FGuanggao L5 TT" panose="02010609030101010101" pitchFamily="49" charset="-120"/>
                <a:ea typeface="TSC FGuanggao L5 TT" panose="02010609030101010101" pitchFamily="49" charset="-120"/>
              </a:rPr>
              <a:t>論</a:t>
            </a:r>
            <a:r>
              <a:rPr lang="zh-TW" alt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SC FGuanggao L5 TT" panose="02010609030101010101" pitchFamily="49" charset="-120"/>
                <a:ea typeface="TSC FGuanggao L5 TT" panose="02010609030101010101" pitchFamily="49" charset="-120"/>
              </a:rPr>
              <a:t>：</a:t>
            </a:r>
            <a:endParaRPr lang="en-US" altLang="zh-TW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TSC FGuanggao L5 TT" pitchFamily="49" charset="-120"/>
              <a:cs typeface="Times New Roman" pitchFamily="18" charset="0"/>
            </a:endParaRPr>
          </a:p>
          <a:p>
            <a:pPr marL="0" lvl="1" indent="-533400">
              <a:lnSpc>
                <a:spcPts val="3600"/>
              </a:lnSpc>
              <a:spcBef>
                <a:spcPts val="1200"/>
              </a:spcBef>
              <a:defRPr/>
            </a:pPr>
            <a:r>
              <a:rPr lang="en-US" altLang="zh-TW" sz="3600" b="1" dirty="0" smtClean="0">
                <a:solidFill>
                  <a:srgbClr val="660033"/>
                </a:solidFill>
                <a:latin typeface="Times New Roman" pitchFamily="18" charset="0"/>
                <a:ea typeface="TSC FGuanggao L5 TT" pitchFamily="49" charset="-120"/>
                <a:cs typeface="Times New Roman" pitchFamily="18" charset="0"/>
              </a:rPr>
              <a:t>The most meaningful life for Christians is to be able to accomplish God's will through their lives!</a:t>
            </a:r>
          </a:p>
          <a:p>
            <a:pPr marL="0" lvl="1" indent="-533400">
              <a:lnSpc>
                <a:spcPts val="4200"/>
              </a:lnSpc>
              <a:spcBef>
                <a:spcPts val="600"/>
              </a:spcBef>
              <a:defRPr/>
            </a:pPr>
            <a:r>
              <a:rPr lang="zh-TW" altLang="en-US" sz="4200" dirty="0" smtClean="0">
                <a:solidFill>
                  <a:srgbClr val="660033"/>
                </a:solidFill>
                <a:latin typeface="DFPuDing Std W7" pitchFamily="82" charset="-120"/>
                <a:ea typeface="DFPuDing Std W7" pitchFamily="82" charset="-120"/>
                <a:cs typeface="Times New Roman" pitchFamily="18" charset="0"/>
              </a:rPr>
              <a:t>基</a:t>
            </a:r>
            <a:r>
              <a:rPr lang="zh-TW" altLang="en-US" sz="4200" dirty="0" smtClean="0">
                <a:solidFill>
                  <a:srgbClr val="660033"/>
                </a:solidFill>
                <a:latin typeface="DFPuDing Std W7" pitchFamily="82" charset="-120"/>
                <a:ea typeface="DFPuDing Std W7" pitchFamily="82" charset="-120"/>
                <a:cs typeface="Times New Roman" pitchFamily="18" charset="0"/>
              </a:rPr>
              <a:t>督</a:t>
            </a:r>
            <a:r>
              <a:rPr lang="zh-TW" altLang="en-US" sz="4200" dirty="0" smtClean="0">
                <a:solidFill>
                  <a:srgbClr val="660033"/>
                </a:solidFill>
                <a:latin typeface="DFPuDing Std W7" pitchFamily="82" charset="-120"/>
                <a:ea typeface="DFPuDing Std W7" pitchFamily="82" charset="-120"/>
                <a:cs typeface="Times New Roman" pitchFamily="18" charset="0"/>
              </a:rPr>
              <a:t>徒最</a:t>
            </a:r>
            <a:r>
              <a:rPr lang="zh-TW" altLang="en-US" sz="4200" dirty="0" smtClean="0">
                <a:solidFill>
                  <a:srgbClr val="660033"/>
                </a:solidFill>
                <a:latin typeface="DFPuDing Std W7" pitchFamily="82" charset="-120"/>
                <a:ea typeface="DFPuDing Std W7" pitchFamily="82" charset="-120"/>
                <a:cs typeface="Times New Roman" pitchFamily="18" charset="0"/>
              </a:rPr>
              <a:t>有意義的人生，就是能透</a:t>
            </a:r>
            <a:r>
              <a:rPr lang="zh-TW" altLang="en-US" sz="4200" dirty="0" smtClean="0">
                <a:solidFill>
                  <a:srgbClr val="660033"/>
                </a:solidFill>
                <a:latin typeface="DFPuDing Std W7" pitchFamily="82" charset="-120"/>
                <a:ea typeface="DFPuDing Std W7" pitchFamily="82" charset="-120"/>
                <a:cs typeface="Times New Roman" pitchFamily="18" charset="0"/>
              </a:rPr>
              <a:t>過他們</a:t>
            </a:r>
            <a:r>
              <a:rPr lang="zh-TW" altLang="en-US" sz="4200" dirty="0" smtClean="0">
                <a:solidFill>
                  <a:srgbClr val="660033"/>
                </a:solidFill>
                <a:latin typeface="DFPuDing Std W7" pitchFamily="82" charset="-120"/>
                <a:ea typeface="DFPuDing Std W7" pitchFamily="82" charset="-120"/>
                <a:cs typeface="Times New Roman" pitchFamily="18" charset="0"/>
              </a:rPr>
              <a:t>的生命來讓神的旨意成就</a:t>
            </a:r>
            <a:r>
              <a:rPr lang="en-US" altLang="zh-TW" sz="4200" dirty="0" smtClean="0">
                <a:solidFill>
                  <a:srgbClr val="660033"/>
                </a:solidFill>
                <a:latin typeface="DFPuDing Std W7" pitchFamily="82" charset="-120"/>
                <a:ea typeface="DFPuDing Std W7" pitchFamily="82" charset="-120"/>
                <a:cs typeface="Times New Roman" pitchFamily="18" charset="0"/>
              </a:rPr>
              <a:t>! </a:t>
            </a:r>
          </a:p>
          <a:p>
            <a:pPr marL="0" lvl="1" indent="-533400">
              <a:lnSpc>
                <a:spcPts val="4200"/>
              </a:lnSpc>
              <a:spcBef>
                <a:spcPts val="600"/>
              </a:spcBef>
              <a:defRPr/>
            </a:pPr>
            <a:r>
              <a:rPr lang="en-US" altLang="zh-TW" sz="3400" b="1" dirty="0" smtClean="0">
                <a:solidFill>
                  <a:srgbClr val="660033"/>
                </a:solidFill>
                <a:latin typeface="Times New Roman" pitchFamily="18" charset="0"/>
                <a:ea typeface="DFPuDing Std W7" pitchFamily="82" charset="-120"/>
                <a:cs typeface="Times New Roman" pitchFamily="18" charset="0"/>
              </a:rPr>
              <a:t>Please cherish the opportunity to live your meaningful life now</a:t>
            </a:r>
            <a:r>
              <a:rPr lang="en-US" altLang="zh-TW" sz="3400" b="1" dirty="0" smtClean="0">
                <a:solidFill>
                  <a:srgbClr val="660033"/>
                </a:solidFill>
                <a:latin typeface="Times New Roman" pitchFamily="18" charset="0"/>
                <a:ea typeface="DFPuDing Std W7" pitchFamily="82" charset="-120"/>
                <a:cs typeface="Times New Roman" pitchFamily="18" charset="0"/>
              </a:rPr>
              <a:t>!</a:t>
            </a:r>
          </a:p>
          <a:p>
            <a:pPr marL="0" lvl="1" indent="-533400">
              <a:lnSpc>
                <a:spcPts val="4200"/>
              </a:lnSpc>
              <a:spcBef>
                <a:spcPts val="600"/>
              </a:spcBef>
              <a:defRPr/>
            </a:pPr>
            <a:r>
              <a:rPr lang="zh-TW" altLang="en-US" sz="4200" dirty="0" smtClean="0">
                <a:solidFill>
                  <a:srgbClr val="660033"/>
                </a:solidFill>
                <a:latin typeface="DFPuDing Std W7" pitchFamily="82" charset="-120"/>
                <a:ea typeface="DFPuDing Std W7" pitchFamily="82" charset="-120"/>
                <a:cs typeface="Times New Roman" pitchFamily="18" charset="0"/>
              </a:rPr>
              <a:t>請你珍惜現在機會活出你有意義的人</a:t>
            </a:r>
            <a:r>
              <a:rPr lang="zh-TW" altLang="en-US" sz="4200" dirty="0" smtClean="0">
                <a:solidFill>
                  <a:srgbClr val="660033"/>
                </a:solidFill>
                <a:latin typeface="DFPuDing Std W7" pitchFamily="82" charset="-120"/>
                <a:ea typeface="DFPuDing Std W7" pitchFamily="82" charset="-120"/>
                <a:cs typeface="Times New Roman" pitchFamily="18" charset="0"/>
              </a:rPr>
              <a:t>生</a:t>
            </a:r>
            <a:r>
              <a:rPr lang="en-US" altLang="zh-TW" sz="4200" dirty="0" smtClean="0">
                <a:solidFill>
                  <a:srgbClr val="660033"/>
                </a:solidFill>
                <a:latin typeface="DFPuDing Std W7" pitchFamily="82" charset="-120"/>
                <a:ea typeface="DFPuDing Std W7" pitchFamily="82" charset="-120"/>
                <a:cs typeface="Times New Roman" pitchFamily="18" charset="0"/>
              </a:rPr>
              <a:t>! </a:t>
            </a:r>
            <a:endParaRPr lang="en-US" altLang="zh-TW" sz="4200" dirty="0" smtClean="0">
              <a:solidFill>
                <a:srgbClr val="660033"/>
              </a:solidFill>
              <a:latin typeface="DFPuDing Std W7" pitchFamily="82" charset="-120"/>
              <a:ea typeface="DFPuDing Std W7" pitchFamily="82" charset="-12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8280268">
            <a:off x="4330999" y="5680376"/>
            <a:ext cx="1174128" cy="40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280268">
            <a:off x="7721310" y="5289225"/>
            <a:ext cx="2139854" cy="48956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174500">
            <a:off x="6062132" y="5764265"/>
            <a:ext cx="1174128" cy="40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900876">
            <a:off x="1729054" y="5498686"/>
            <a:ext cx="2139854" cy="48956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praye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913" y="1647825"/>
            <a:ext cx="6408737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6383338" y="6092825"/>
            <a:ext cx="2519362" cy="288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ea typeface="新細明體" pitchFamily="18" charset="-120"/>
            </a:endParaRPr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21100" y="549275"/>
            <a:ext cx="4535488" cy="1008063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  <a:latin typeface="萬用超顏楷" pitchFamily="49" charset="-120"/>
                <a:ea typeface="萬用超顏楷" pitchFamily="49" charset="-120"/>
              </a:rPr>
              <a:t>同心禱告</a:t>
            </a:r>
            <a:r>
              <a:rPr lang="en-US" altLang="zh-TW" sz="6000" smtClean="0">
                <a:solidFill>
                  <a:srgbClr val="FF0000"/>
                </a:solidFill>
                <a:latin typeface="萬用超顏楷" pitchFamily="49" charset="-120"/>
                <a:ea typeface="萬用超顏楷" pitchFamily="49" charset="-120"/>
              </a:rPr>
              <a:t>Pray</a:t>
            </a:r>
            <a:endParaRPr lang="zh-TW" altLang="en-US" sz="6000" smtClean="0">
              <a:solidFill>
                <a:srgbClr val="FF0000"/>
              </a:solidFill>
              <a:latin typeface="萬用超顏楷" pitchFamily="49" charset="-120"/>
              <a:ea typeface="萬用超顏楷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rmal_BI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418973" y="255588"/>
            <a:ext cx="778610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TW" altLang="en-US" sz="8000" dirty="0">
                <a:solidFill>
                  <a:schemeClr val="bg1"/>
                </a:solidFill>
                <a:latin typeface="TSC FGuanggao L5 TT" pitchFamily="49" charset="-120"/>
                <a:ea typeface="TSC FGuanggao L5 TT" pitchFamily="49" charset="-120"/>
              </a:rPr>
              <a:t>讀經</a:t>
            </a:r>
            <a:r>
              <a:rPr lang="en-US" altLang="zh-TW" sz="5400" dirty="0">
                <a:solidFill>
                  <a:schemeClr val="bg1"/>
                </a:solidFill>
                <a:latin typeface="Times New Roman" pitchFamily="18" charset="0"/>
                <a:ea typeface="TSC FGuanggao L5 TT" pitchFamily="49" charset="-120"/>
                <a:cs typeface="Times New Roman" pitchFamily="18" charset="0"/>
              </a:rPr>
              <a:t>Scripture Reading</a:t>
            </a:r>
            <a:r>
              <a:rPr lang="en-US" altLang="zh-TW" sz="6600" dirty="0">
                <a:solidFill>
                  <a:schemeClr val="bg1"/>
                </a:solidFill>
                <a:latin typeface="TSC FGuanggao L5 TT" pitchFamily="49" charset="-120"/>
                <a:ea typeface="TSC FGuanggao L5 TT" pitchFamily="49" charset="-120"/>
              </a:rPr>
              <a:t>: </a:t>
            </a:r>
            <a:endParaRPr lang="en-US" altLang="zh-TW" sz="8000" dirty="0">
              <a:solidFill>
                <a:schemeClr val="bg1"/>
              </a:solidFill>
              <a:latin typeface="TSC FGuanggao L5 TT" pitchFamily="49" charset="-120"/>
              <a:ea typeface="TSC FGuanggao L5 TT" pitchFamily="49" charset="-120"/>
            </a:endParaRPr>
          </a:p>
          <a:p>
            <a:pPr algn="ctr" eaLnBrk="1" hangingPunct="1"/>
            <a:r>
              <a:rPr lang="zh-TW" altLang="en-US" sz="6000" b="1" dirty="0" smtClean="0">
                <a:solidFill>
                  <a:srgbClr val="FFFF00"/>
                </a:solidFill>
                <a:latin typeface="Times New Roman" pitchFamily="18" charset="0"/>
                <a:ea typeface="TSC UKai M TT" pitchFamily="49" charset="-122"/>
              </a:rPr>
              <a:t>以賽亞書</a:t>
            </a:r>
            <a:r>
              <a:rPr lang="en-US" altLang="zh-TW" sz="6000" b="1" dirty="0" smtClean="0">
                <a:solidFill>
                  <a:srgbClr val="FFFF00"/>
                </a:solidFill>
                <a:latin typeface="Times New Roman" pitchFamily="18" charset="0"/>
                <a:ea typeface="TSC UKai M TT" pitchFamily="49" charset="-122"/>
              </a:rPr>
              <a:t>6:1-8</a:t>
            </a:r>
          </a:p>
          <a:p>
            <a:pPr algn="ctr" eaLnBrk="1" hangingPunct="1"/>
            <a:r>
              <a:rPr lang="en-US" altLang="zh-TW" sz="6600" b="1" dirty="0" smtClean="0">
                <a:solidFill>
                  <a:srgbClr val="FFFF00"/>
                </a:solidFill>
                <a:latin typeface="Times New Roman" pitchFamily="18" charset="0"/>
                <a:ea typeface="TSC UKai M TT" pitchFamily="49" charset="-122"/>
              </a:rPr>
              <a:t>Isaiah</a:t>
            </a:r>
            <a:r>
              <a:rPr lang="zh-TW" altLang="en-US" sz="6600" b="1" dirty="0" smtClean="0">
                <a:solidFill>
                  <a:srgbClr val="FFFF00"/>
                </a:solidFill>
                <a:latin typeface="Times New Roman" pitchFamily="18" charset="0"/>
                <a:ea typeface="TSC UKai M TT" pitchFamily="49" charset="-122"/>
              </a:rPr>
              <a:t> </a:t>
            </a:r>
            <a:r>
              <a:rPr lang="en-US" altLang="zh-TW" sz="6600" b="1" dirty="0" smtClean="0">
                <a:solidFill>
                  <a:srgbClr val="FFFF00"/>
                </a:solidFill>
                <a:latin typeface="Times New Roman" pitchFamily="18" charset="0"/>
                <a:ea typeface="TSC UKai M TT" pitchFamily="49" charset="-122"/>
              </a:rPr>
              <a:t>6:1-8</a:t>
            </a:r>
            <a:endParaRPr lang="pt-BR" altLang="zh-TW" sz="8800" b="1" dirty="0" smtClean="0">
              <a:solidFill>
                <a:srgbClr val="FFFF00"/>
              </a:solidFill>
              <a:latin typeface="Times New Roman" pitchFamily="18" charset="0"/>
              <a:ea typeface="TSC UKai M TT" pitchFamily="49" charset="-122"/>
            </a:endParaRPr>
          </a:p>
          <a:p>
            <a:pPr algn="ctr" eaLnBrk="1" hangingPunct="1"/>
            <a:r>
              <a:rPr lang="en-US" altLang="zh-TW" sz="4000" dirty="0" smtClean="0">
                <a:solidFill>
                  <a:schemeClr val="bg1"/>
                </a:solidFill>
                <a:latin typeface="TSC FLi S5 TT" pitchFamily="49" charset="-120"/>
                <a:ea typeface="TSC FLi S5 TT" pitchFamily="49" charset="-12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TSC FLi S5 TT" pitchFamily="49" charset="-120"/>
                <a:ea typeface="TSC FLi S5 TT" pitchFamily="49" charset="-120"/>
              </a:rPr>
              <a:t>請盡量使用自己的聖經</a:t>
            </a:r>
            <a:r>
              <a:rPr lang="en-US" altLang="zh-TW" sz="4000" dirty="0">
                <a:solidFill>
                  <a:schemeClr val="bg1"/>
                </a:solidFill>
                <a:latin typeface="TSC FLi S5 TT" pitchFamily="49" charset="-120"/>
                <a:ea typeface="TSC FLi S5 TT" pitchFamily="49" charset="-120"/>
              </a:rPr>
              <a:t>)</a:t>
            </a:r>
          </a:p>
          <a:p>
            <a:pPr algn="ctr" eaLnBrk="1" hangingPunct="1"/>
            <a:r>
              <a:rPr lang="en-US" altLang="zh-TW" sz="4000" dirty="0">
                <a:solidFill>
                  <a:schemeClr val="bg1"/>
                </a:solidFill>
                <a:latin typeface="Times New Roman" pitchFamily="18" charset="0"/>
                <a:ea typeface="TSC FLi S5 TT" pitchFamily="49" charset="-120"/>
              </a:rPr>
              <a:t>(Please use your own Bible)</a:t>
            </a:r>
          </a:p>
          <a:p>
            <a:pPr algn="ctr" eaLnBrk="1" hangingPunct="1"/>
            <a:endParaRPr lang="en-US" altLang="zh-TW" sz="4000" dirty="0">
              <a:solidFill>
                <a:schemeClr val="bg1"/>
              </a:solidFill>
              <a:latin typeface="Times New Roman" pitchFamily="18" charset="0"/>
              <a:ea typeface="TSC FLi S5 TT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/>
          </a:blip>
          <a:stretch>
            <a:fillRect/>
          </a:stretch>
        </p:blipFill>
        <p:spPr>
          <a:xfrm>
            <a:off x="76200" y="-28434"/>
            <a:ext cx="12115800" cy="6886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22" name="Rectangle 3"/>
          <p:cNvSpPr txBox="1">
            <a:spLocks noChangeArrowheads="1"/>
          </p:cNvSpPr>
          <p:nvPr/>
        </p:nvSpPr>
        <p:spPr bwMode="auto">
          <a:xfrm>
            <a:off x="76200" y="3429000"/>
            <a:ext cx="1203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  <a:defRPr/>
            </a:pPr>
            <a:r>
              <a:rPr lang="zh-TW" altLang="en-US" sz="4000" dirty="0" smtClean="0">
                <a:latin typeface="Times New Roman" panose="02020603050405020304" pitchFamily="18" charset="0"/>
                <a:ea typeface="萬用超顏楷" panose="020B0609010101010101" pitchFamily="49" charset="-120"/>
                <a:cs typeface="Times New Roman" panose="02020603050405020304" pitchFamily="18" charset="0"/>
              </a:rPr>
              <a:t>“當烏西雅王崩的那年，我見主坐在高高的寶座上。他的衣裳垂下，遮滿聖殿。其上有撒拉弗侍立，各有六個翅膀：用兩個翅膀遮臉，兩個翅膀遮腳，兩個翅膀飛翔；彼此呼喊說：聖哉！聖哉！聖哉！萬軍之耶和華；他的榮光充滿全地！因呼喊者的聲音，門檻的根基震動，殿充滿了煙雲。</a:t>
            </a:r>
            <a:endParaRPr lang="zh-TW" altLang="en-US" sz="4000" b="1" baseline="30000" dirty="0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萬用超顏楷" panose="020B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152400" y="76200"/>
            <a:ext cx="1203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altLang="zh-TW" sz="3000" b="1" baseline="30000" dirty="0" smtClean="0"/>
              <a:t>1</a:t>
            </a:r>
            <a:r>
              <a:rPr lang="zh-TW" altLang="en-US" sz="3000" b="1" dirty="0" smtClean="0"/>
              <a:t> </a:t>
            </a:r>
            <a:r>
              <a:rPr lang="en-US" sz="3000" b="1" dirty="0" smtClean="0"/>
              <a:t>In the year that King </a:t>
            </a:r>
            <a:r>
              <a:rPr lang="en-US" sz="3000" b="1" dirty="0" err="1" smtClean="0"/>
              <a:t>Uzziah</a:t>
            </a:r>
            <a:r>
              <a:rPr lang="en-US" sz="3000" b="1" dirty="0" smtClean="0"/>
              <a:t> died, I saw the Lord, high and exalted, seated on a throne; and the train of his robe filled the temple.  </a:t>
            </a:r>
            <a:r>
              <a:rPr lang="en-US" altLang="zh-TW" sz="3000" b="1" baseline="30000" dirty="0" smtClean="0"/>
              <a:t>2</a:t>
            </a:r>
            <a:r>
              <a:rPr lang="en-US" sz="3000" b="1" dirty="0" smtClean="0"/>
              <a:t>Above him were seraphim, each with six wings: With two wings they covered their faces, with two they covered their feet, and with two they were flying. </a:t>
            </a:r>
            <a:r>
              <a:rPr lang="en-US" altLang="zh-TW" sz="3000" b="1" baseline="30000" dirty="0" smtClean="0"/>
              <a:t>3</a:t>
            </a:r>
            <a:r>
              <a:rPr lang="en-US" sz="3000" b="1" dirty="0" smtClean="0"/>
              <a:t>And they were calling to one another:“Holy, holy, holy is the Lord Almighty; the whole earth is full of his glory.” </a:t>
            </a:r>
            <a:r>
              <a:rPr lang="en-US" altLang="zh-TW" sz="3000" b="1" baseline="30000" dirty="0" smtClean="0"/>
              <a:t>4</a:t>
            </a:r>
            <a:r>
              <a:rPr lang="en-US" sz="3000" b="1" dirty="0" smtClean="0"/>
              <a:t>At the sound of their voices the doorposts and thresholds shook and the temple was filled with smoke. 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/>
          </a:blip>
          <a:stretch>
            <a:fillRect/>
          </a:stretch>
        </p:blipFill>
        <p:spPr>
          <a:xfrm>
            <a:off x="76200" y="-28434"/>
            <a:ext cx="12115800" cy="6886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22" name="Rectangle 3"/>
          <p:cNvSpPr txBox="1">
            <a:spLocks noChangeArrowheads="1"/>
          </p:cNvSpPr>
          <p:nvPr/>
        </p:nvSpPr>
        <p:spPr bwMode="auto">
          <a:xfrm>
            <a:off x="76200" y="3276600"/>
            <a:ext cx="1203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ts val="4000"/>
              </a:lnSpc>
              <a:spcBef>
                <a:spcPct val="20000"/>
              </a:spcBef>
              <a:defRPr/>
            </a:pPr>
            <a:r>
              <a:rPr lang="zh-TW" altLang="en-US" sz="4000" dirty="0" smtClean="0">
                <a:latin typeface="Times New Roman" panose="02020603050405020304" pitchFamily="18" charset="0"/>
                <a:ea typeface="萬用超顏楷" panose="020B0609010101010101" pitchFamily="49" charset="-120"/>
                <a:cs typeface="Times New Roman" panose="02020603050405020304" pitchFamily="18" charset="0"/>
              </a:rPr>
              <a:t>“那時我說：禍哉！我滅亡了！因為我是嘴唇不潔的人，又住在嘴唇不潔的民中，又因我眼見大君王─萬軍之耶和華。有一撒拉弗飛到我跟前，手裡拿著紅炭，是用火剪從壇上取下來的，將炭沾我的口，說：看哪，這炭沾了你的嘴，你的罪孽便除掉，你的罪惡就赦免了。我又聽見主的聲音說：我可以差遣誰呢？誰肯為我們去呢？我說：我在這裡，請差遣我！”</a:t>
            </a:r>
          </a:p>
          <a:p>
            <a:pPr eaLnBrk="1" hangingPunct="1">
              <a:lnSpc>
                <a:spcPts val="5200"/>
              </a:lnSpc>
              <a:spcBef>
                <a:spcPct val="20000"/>
              </a:spcBef>
              <a:defRPr/>
            </a:pPr>
            <a:endParaRPr lang="zh-TW" altLang="en-US" sz="4200" b="1" baseline="30000" dirty="0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萬用超顏楷" panose="020B0609010101010101" pitchFamily="49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4400"/>
              </a:lnSpc>
              <a:spcBef>
                <a:spcPct val="20000"/>
              </a:spcBef>
              <a:defRPr/>
            </a:pPr>
            <a:endParaRPr lang="zh-TW" altLang="en-US" sz="4000" b="1" baseline="30000" dirty="0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萬用超顏楷" panose="020B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152400" y="0"/>
            <a:ext cx="1203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altLang="zh-TW" sz="2900" b="1" baseline="30000" dirty="0" smtClean="0"/>
              <a:t>5</a:t>
            </a:r>
            <a:r>
              <a:rPr lang="en-US" sz="2900" b="1" dirty="0" smtClean="0"/>
              <a:t>“Woe to me!” I cried. “I am ruined! For I am a man of unclean lips, and I live among a people of unclean lips, and my eyes have seen the King, the Lord Almighty.”  </a:t>
            </a:r>
            <a:r>
              <a:rPr lang="en-US" altLang="zh-TW" sz="2900" b="1" baseline="30000" dirty="0" smtClean="0"/>
              <a:t>6</a:t>
            </a:r>
            <a:r>
              <a:rPr lang="en-US" sz="2900" b="1" dirty="0" smtClean="0"/>
              <a:t>Then one of the seraphim flew to me with a live coal in his hand, which he had taken with tongs from the altar. </a:t>
            </a:r>
            <a:r>
              <a:rPr lang="en-US" altLang="zh-TW" sz="2900" b="1" baseline="30000" dirty="0" smtClean="0"/>
              <a:t>7</a:t>
            </a:r>
            <a:r>
              <a:rPr lang="en-US" sz="2900" b="1" dirty="0" smtClean="0"/>
              <a:t> With it he touched my mouth and said, “See, this has touched your lips; your guilt is taken away and your sin atoned for.” </a:t>
            </a:r>
            <a:r>
              <a:rPr lang="en-US" altLang="zh-TW" sz="2900" b="1" baseline="30000" dirty="0" smtClean="0"/>
              <a:t>8</a:t>
            </a:r>
            <a:r>
              <a:rPr lang="en-US" sz="2900" b="1" dirty="0" smtClean="0"/>
              <a:t>Then I heard the voice of the Lord saying, “Whom shall I send? And who will go for us?” And I said, “Here am I. Send me!”</a:t>
            </a:r>
            <a:endParaRPr lang="en-US" sz="2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04313052_050b5afe47_o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26987"/>
            <a:ext cx="12192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03200" y="76200"/>
            <a:ext cx="11878733" cy="6553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-1004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3000" indent="-1143000" algn="ctr" eaLnBrk="1" hangingPunct="1">
              <a:lnSpc>
                <a:spcPts val="66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TW" sz="3600" b="1" dirty="0" smtClean="0">
                <a:solidFill>
                  <a:srgbClr val="FF0000"/>
                </a:solidFill>
                <a:latin typeface="Times New Roman" pitchFamily="18" charset="0"/>
                <a:ea typeface="萬用新藝體" panose="020B0609010101010101" pitchFamily="49" charset="-120"/>
                <a:cs typeface="Times New Roman" pitchFamily="18" charset="0"/>
              </a:rPr>
              <a:t>One-point Expository Sermon   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萬用新藝體" panose="020B0609010101010101" pitchFamily="49" charset="-120"/>
                <a:cs typeface="Times New Roman" pitchFamily="18" charset="0"/>
              </a:rPr>
              <a:t>           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萬用新藝體" panose="020B0609010101010101" pitchFamily="49" charset="-120"/>
                <a:cs typeface="Times New Roman" pitchFamily="18" charset="0"/>
              </a:rPr>
              <a:t>         </a:t>
            </a:r>
            <a:r>
              <a:rPr lang="zh-TW" altLang="en-US" sz="3600" dirty="0" smtClean="0">
                <a:solidFill>
                  <a:srgbClr val="FF0000"/>
                </a:solidFill>
                <a:latin typeface="萬用新藝體" pitchFamily="49" charset="-120"/>
                <a:ea typeface="萬用新藝體" pitchFamily="49" charset="-120"/>
                <a:cs typeface="Times New Roman" pitchFamily="18" charset="0"/>
              </a:rPr>
              <a:t>單重點釋經講道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itchFamily="18" charset="0"/>
                <a:ea typeface="萬用新藝體" panose="020B0609010101010101" pitchFamily="49" charset="-120"/>
                <a:cs typeface="Times New Roman" pitchFamily="18" charset="0"/>
              </a:rPr>
              <a:t>   </a:t>
            </a:r>
            <a:endParaRPr lang="en-US" altLang="zh-TW" sz="3300" b="1" dirty="0" smtClean="0">
              <a:solidFill>
                <a:srgbClr val="FF0000"/>
              </a:solidFill>
              <a:latin typeface="Times New Roman" pitchFamily="18" charset="0"/>
              <a:ea typeface="萬用新藝體" panose="020B0609010101010101" pitchFamily="49" charset="-120"/>
              <a:cs typeface="Times New Roman" pitchFamily="18" charset="0"/>
            </a:endParaRPr>
          </a:p>
          <a:p>
            <a:pPr indent="0" algn="ctr" eaLnBrk="1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3600" b="1" dirty="0" smtClean="0">
                <a:solidFill>
                  <a:srgbClr val="660033"/>
                </a:solidFill>
                <a:latin typeface="Times New Roman" pitchFamily="18" charset="0"/>
                <a:ea typeface="萬用超顏楷" panose="020B0609010101010101" pitchFamily="49" charset="-120"/>
                <a:cs typeface="Times New Roman" pitchFamily="18" charset="0"/>
              </a:rPr>
              <a:t>What is the purpose and meaning of a Christian's life?!</a:t>
            </a:r>
          </a:p>
          <a:p>
            <a:pPr indent="0" algn="ctr" eaLnBrk="1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660033"/>
                </a:solidFill>
                <a:latin typeface="DFLiuLi Std W7" pitchFamily="66" charset="-120"/>
                <a:ea typeface="DFLiuLi Std W7" pitchFamily="66" charset="-120"/>
                <a:cs typeface="Times New Roman" pitchFamily="18" charset="0"/>
                <a:sym typeface="Wingdings" panose="05000000000000000000" pitchFamily="2" charset="2"/>
              </a:rPr>
              <a:t>到底基督徒的人生目的與意義是甚麼</a:t>
            </a:r>
            <a:r>
              <a:rPr lang="en-US" altLang="zh-TW" sz="4400" dirty="0" smtClean="0">
                <a:solidFill>
                  <a:srgbClr val="660033"/>
                </a:solidFill>
                <a:latin typeface="DFLiuLi Std W7" pitchFamily="66" charset="-120"/>
                <a:ea typeface="DFLiuLi Std W7" pitchFamily="66" charset="-120"/>
                <a:cs typeface="Times New Roman" pitchFamily="18" charset="0"/>
                <a:sym typeface="Wingdings" panose="05000000000000000000" pitchFamily="2" charset="2"/>
              </a:rPr>
              <a:t>?!</a:t>
            </a:r>
          </a:p>
          <a:p>
            <a:pPr indent="0" algn="ctr" eaLnBrk="1" hangingPunct="1">
              <a:lnSpc>
                <a:spcPts val="38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TW" sz="3600" b="1" dirty="0" smtClean="0">
                <a:solidFill>
                  <a:srgbClr val="993300"/>
                </a:solidFill>
                <a:latin typeface="Times New Roman" pitchFamily="18" charset="0"/>
                <a:ea typeface="萬用超顏楷" pitchFamily="49" charset="-120"/>
                <a:cs typeface="Times New Roman" pitchFamily="18" charset="0"/>
                <a:sym typeface="Wingdings" pitchFamily="2" charset="2"/>
              </a:rPr>
              <a:t>Able to worship God freely</a:t>
            </a:r>
            <a:r>
              <a:rPr lang="zh-TW" altLang="en-US" sz="3600" b="1" dirty="0" smtClean="0">
                <a:solidFill>
                  <a:srgbClr val="993300"/>
                </a:solidFill>
                <a:latin typeface="Times New Roman" pitchFamily="18" charset="0"/>
                <a:ea typeface="萬用超顏楷" pitchFamily="49" charset="-12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3600" b="1" dirty="0" smtClean="0">
                <a:solidFill>
                  <a:srgbClr val="993300"/>
                </a:solidFill>
                <a:latin typeface="Times New Roman" pitchFamily="18" charset="0"/>
                <a:ea typeface="萬用超顏楷" pitchFamily="49" charset="-120"/>
                <a:cs typeface="Times New Roman" pitchFamily="18" charset="0"/>
                <a:sym typeface="Wingdings" pitchFamily="2" charset="2"/>
              </a:rPr>
              <a:t>in the church?</a:t>
            </a:r>
          </a:p>
          <a:p>
            <a:pPr indent="0" algn="ctr" eaLnBrk="1" hangingPunct="1">
              <a:lnSpc>
                <a:spcPts val="38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TW" sz="4400" dirty="0" smtClean="0">
                <a:solidFill>
                  <a:srgbClr val="993300"/>
                </a:solidFill>
                <a:latin typeface="Times New Roman" pitchFamily="18" charset="0"/>
                <a:ea typeface="萬用超顏楷" pitchFamily="49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4400" dirty="0" smtClean="0">
                <a:solidFill>
                  <a:srgbClr val="993300"/>
                </a:solidFill>
                <a:latin typeface="Times New Roman" pitchFamily="18" charset="0"/>
                <a:ea typeface="萬用超顏楷" pitchFamily="49" charset="-120"/>
                <a:cs typeface="Times New Roman" pitchFamily="18" charset="0"/>
                <a:sym typeface="Wingdings" panose="05000000000000000000" pitchFamily="2" charset="2"/>
              </a:rPr>
              <a:t>能夠自由地到聖殿敬拜</a:t>
            </a:r>
            <a:r>
              <a:rPr lang="en-US" altLang="zh-TW" sz="4400" dirty="0" smtClean="0">
                <a:solidFill>
                  <a:srgbClr val="993300"/>
                </a:solidFill>
                <a:latin typeface="Times New Roman" pitchFamily="18" charset="0"/>
                <a:ea typeface="萬用超顏楷" pitchFamily="49" charset="-120"/>
                <a:cs typeface="Times New Roman" pitchFamily="18" charset="0"/>
                <a:sym typeface="Wingdings" panose="05000000000000000000" pitchFamily="2" charset="2"/>
              </a:rPr>
              <a:t>?</a:t>
            </a:r>
          </a:p>
          <a:p>
            <a:pPr indent="0" algn="ctr" eaLnBrk="1" hangingPunct="1">
              <a:lnSpc>
                <a:spcPts val="36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“Woe to me!” I cried. “I am ruined! For I am a man of unclean lips, and I live among a people of unclean lips, and my eyes have seen the King, the Lord Almighty.”(v.5)</a:t>
            </a:r>
          </a:p>
          <a:p>
            <a:pPr indent="0" algn="ctr" eaLnBrk="1" hangingPunct="1">
              <a:lnSpc>
                <a:spcPts val="4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 “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那時我說：禍哉！我滅亡了！因為我是嘴唇不潔的人，又住在嘴唇不潔的民中，又因我眼見大君王─萬軍之耶和華。”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(v.5)</a:t>
            </a:r>
            <a:endParaRPr lang="en-US" altLang="zh-TW" sz="4400" dirty="0" smtClean="0">
              <a:latin typeface="萬用超顏楷" pitchFamily="49" charset="-120"/>
              <a:ea typeface="萬用超顏楷" pitchFamily="49" charset="-12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3166734">
            <a:off x="6343841" y="561127"/>
            <a:ext cx="587800" cy="14859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630153">
            <a:off x="6910908" y="592544"/>
            <a:ext cx="416189" cy="1305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166734">
            <a:off x="7371189" y="581577"/>
            <a:ext cx="380993" cy="1382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8332282">
            <a:off x="7785985" y="512844"/>
            <a:ext cx="587800" cy="14859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04313052_050b5afe47_o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26987"/>
            <a:ext cx="12192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152400"/>
            <a:ext cx="11963400" cy="6248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-1004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 eaLnBrk="1" hangingPunct="1">
              <a:lnSpc>
                <a:spcPts val="36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TW" sz="36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“For God did not call us to be impure, but to live a holy life.”(I</a:t>
            </a:r>
            <a:r>
              <a:rPr lang="zh-TW" altLang="en-US" sz="36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 </a:t>
            </a:r>
            <a:r>
              <a:rPr lang="en-US" altLang="zh-TW" sz="36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Thess. </a:t>
            </a:r>
            <a:r>
              <a:rPr lang="en-US" altLang="zh-TW" sz="36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4:7)</a:t>
            </a:r>
          </a:p>
          <a:p>
            <a:pPr indent="0" algn="ctr" ea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 “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神召我們，本不是要我們沾染污穢，乃是要我們成為聖潔。”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(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帖前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4:7)</a:t>
            </a:r>
          </a:p>
          <a:p>
            <a:pPr indent="0" algn="ctr" eaLnBrk="1" hangingPunct="1">
              <a:lnSpc>
                <a:spcPts val="3600"/>
              </a:lnSpc>
              <a:spcBef>
                <a:spcPts val="2400"/>
              </a:spcBef>
              <a:spcAft>
                <a:spcPts val="0"/>
              </a:spcAft>
              <a:defRPr/>
            </a:pPr>
            <a:r>
              <a:rPr lang="en-US" altLang="zh-TW" sz="36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“But just as he who called you is holy, so be holy in all you do.” (I</a:t>
            </a:r>
            <a:r>
              <a:rPr lang="zh-TW" altLang="en-US" sz="36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 </a:t>
            </a:r>
            <a:r>
              <a:rPr lang="en-US" altLang="zh-TW" sz="36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Peter 1:15)</a:t>
            </a:r>
          </a:p>
          <a:p>
            <a:pPr indent="0" algn="ctr" ea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 “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那召你們的既是聖潔，你們在一切所行的事上也要聖潔。”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(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彼前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1:15)</a:t>
            </a:r>
          </a:p>
          <a:p>
            <a:pPr indent="0" algn="ctr" eaLnBrk="1" hangingPunct="1">
              <a:lnSpc>
                <a:spcPts val="34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“Make every effort to live in peace with everyone and to be holy; without holiness no one will see the Lord.”(Hebrew 12:14)</a:t>
            </a:r>
            <a:endParaRPr lang="en-US" altLang="zh-TW" sz="4000" dirty="0" smtClean="0">
              <a:latin typeface="萬用超顏楷" pitchFamily="49" charset="-120"/>
              <a:ea typeface="萬用超顏楷" pitchFamily="49" charset="-120"/>
              <a:cs typeface="Times New Roman" pitchFamily="18" charset="0"/>
            </a:endParaRPr>
          </a:p>
          <a:p>
            <a:pPr indent="0" algn="ctr" ea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 “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你們要追求與眾人和睦，並要追求聖潔；非聖潔沒有人能見主。”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(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來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12:14)</a:t>
            </a:r>
            <a:endParaRPr lang="en-US" altLang="zh-TW" sz="4400" dirty="0" smtClean="0">
              <a:latin typeface="萬用超顏楷" pitchFamily="49" charset="-120"/>
              <a:ea typeface="萬用超顏楷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04313052_050b5afe47_o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26987"/>
            <a:ext cx="12192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03200" y="152400"/>
            <a:ext cx="11878733" cy="6553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-1004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3000" indent="-1143000" algn="ctr" eaLnBrk="1" hangingPunct="1">
              <a:lnSpc>
                <a:spcPts val="36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萬用新藝體" panose="020B0609010101010101" pitchFamily="49" charset="-120"/>
                <a:cs typeface="Times New Roman" pitchFamily="18" charset="0"/>
              </a:rPr>
              <a:t>Problem: We cannot see the Lord since we are not holy!?</a:t>
            </a:r>
          </a:p>
          <a:p>
            <a:pPr marL="1143000" indent="-1143000" algn="ctr" eaLnBrk="1" hangingPunct="1">
              <a:lnSpc>
                <a:spcPts val="46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問題</a:t>
            </a:r>
            <a:r>
              <a:rPr lang="en-US" altLang="zh-TW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:</a:t>
            </a:r>
            <a:r>
              <a:rPr lang="zh-TW" altLang="en-US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我</a:t>
            </a:r>
            <a:r>
              <a:rPr lang="zh-TW" altLang="en-US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們沒有聖</a:t>
            </a:r>
            <a:r>
              <a:rPr lang="zh-TW" altLang="en-US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潔</a:t>
            </a:r>
            <a:r>
              <a:rPr lang="zh-TW" altLang="en-US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所以</a:t>
            </a:r>
            <a:r>
              <a:rPr lang="zh-TW" altLang="en-US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就</a:t>
            </a:r>
            <a:r>
              <a:rPr lang="zh-TW" altLang="en-US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見不到</a:t>
            </a:r>
            <a:r>
              <a:rPr lang="zh-TW" altLang="en-US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主</a:t>
            </a:r>
            <a:r>
              <a:rPr lang="en-US" altLang="zh-TW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!?</a:t>
            </a:r>
            <a:endParaRPr lang="en-US" altLang="zh-TW" sz="3300" b="1" dirty="0" smtClean="0">
              <a:solidFill>
                <a:srgbClr val="FF0000"/>
              </a:solidFill>
              <a:latin typeface="Times New Roman" pitchFamily="18" charset="0"/>
              <a:ea typeface="萬用新藝體" panose="020B0609010101010101" pitchFamily="49" charset="-120"/>
              <a:cs typeface="Times New Roman" pitchFamily="18" charset="0"/>
            </a:endParaRPr>
          </a:p>
          <a:p>
            <a:pPr indent="-1143000" algn="ctr">
              <a:lnSpc>
                <a:spcPts val="3400"/>
              </a:lnSpc>
              <a:spcBef>
                <a:spcPts val="600"/>
              </a:spcBef>
            </a:pPr>
            <a:r>
              <a:rPr lang="en-US" altLang="zh-TW" sz="3200" b="1" dirty="0" smtClean="0">
                <a:solidFill>
                  <a:srgbClr val="660033"/>
                </a:solidFill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How come we </a:t>
            </a:r>
            <a:r>
              <a:rPr lang="en-US" altLang="zh-TW" sz="3200" b="1" dirty="0" smtClean="0">
                <a:solidFill>
                  <a:srgbClr val="660033"/>
                </a:solidFill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believe in the Lord </a:t>
            </a:r>
            <a:r>
              <a:rPr lang="en-US" altLang="zh-TW" sz="3200" b="1" dirty="0" smtClean="0">
                <a:solidFill>
                  <a:srgbClr val="660033"/>
                </a:solidFill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but can't encounter Him?</a:t>
            </a:r>
          </a:p>
          <a:p>
            <a:pPr indent="-1143000" algn="ctr">
              <a:lnSpc>
                <a:spcPts val="4000"/>
              </a:lnSpc>
              <a:spcBef>
                <a:spcPts val="600"/>
              </a:spcBef>
            </a:pPr>
            <a:r>
              <a:rPr lang="zh-TW" altLang="en-US" sz="4400" dirty="0" smtClean="0">
                <a:solidFill>
                  <a:srgbClr val="660033"/>
                </a:solidFill>
                <a:latin typeface="萬用搖滾體" pitchFamily="34" charset="-120"/>
                <a:ea typeface="萬用搖滾體" pitchFamily="34" charset="-120"/>
              </a:rPr>
              <a:t>信主的人卻不能坦然朝見主面</a:t>
            </a:r>
            <a:r>
              <a:rPr lang="en-US" altLang="zh-TW" sz="4400" dirty="0" smtClean="0">
                <a:solidFill>
                  <a:srgbClr val="660033"/>
                </a:solidFill>
                <a:latin typeface="萬用搖滾體" pitchFamily="34" charset="-120"/>
                <a:ea typeface="萬用搖滾體" pitchFamily="34" charset="-120"/>
              </a:rPr>
              <a:t>?</a:t>
            </a:r>
            <a:endParaRPr lang="en-US" altLang="zh-TW" sz="4400" dirty="0" smtClean="0">
              <a:solidFill>
                <a:srgbClr val="660033"/>
              </a:solidFill>
              <a:latin typeface="萬用搖滾體" pitchFamily="34" charset="-120"/>
              <a:ea typeface="萬用搖滾體" pitchFamily="34" charset="-120"/>
            </a:endParaRPr>
          </a:p>
          <a:p>
            <a:pPr indent="-1143000" algn="ctr">
              <a:lnSpc>
                <a:spcPts val="3600"/>
              </a:lnSpc>
              <a:spcBef>
                <a:spcPts val="1800"/>
              </a:spcBef>
            </a:pP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“</a:t>
            </a: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Then one of the seraphim flew to me with a live coal in his hand, which he had taken with tongs from the altar. </a:t>
            </a: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With </a:t>
            </a: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it he touched my mouth and said, “See, this has touched your lips; your guilt is taken away and your sin atoned for</a:t>
            </a: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.”</a:t>
            </a:r>
            <a:r>
              <a:rPr lang="zh-TW" altLang="en-US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 </a:t>
            </a: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(</a:t>
            </a: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Isaiah 6:6-7)</a:t>
            </a:r>
            <a:r>
              <a:rPr lang="zh-TW" altLang="en-US" sz="3200" dirty="0" smtClean="0">
                <a:latin typeface="萬用超顏楷" pitchFamily="49" charset="-120"/>
                <a:ea typeface="萬用超顏楷" pitchFamily="49" charset="-120"/>
              </a:rPr>
              <a:t> </a:t>
            </a:r>
            <a:endParaRPr lang="en-US" altLang="zh-TW" sz="3200" dirty="0" smtClean="0">
              <a:latin typeface="萬用超顏楷" pitchFamily="49" charset="-120"/>
              <a:ea typeface="萬用超顏楷" pitchFamily="49" charset="-120"/>
            </a:endParaRPr>
          </a:p>
          <a:p>
            <a:pPr indent="-1143000" algn="ctr">
              <a:lnSpc>
                <a:spcPts val="4400"/>
              </a:lnSpc>
              <a:spcBef>
                <a:spcPts val="600"/>
              </a:spcBef>
            </a:pP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</a:rPr>
              <a:t>“有一撒拉弗飛到我跟前，手裡拿著紅炭，是用火剪從壇上取下來的，將炭沾我的口，說：看哪，這炭沾了你的嘴，你的罪孽便除掉，你的罪惡就赦免了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</a:rPr>
              <a:t>。” 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</a:rPr>
              <a:t>(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</a:rPr>
              <a:t>賽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</a:rPr>
              <a:t>6:6-7)</a:t>
            </a:r>
            <a:endParaRPr lang="en-US" altLang="zh-TW" sz="4000" dirty="0" smtClean="0">
              <a:latin typeface="萬用超顏楷" pitchFamily="49" charset="-120"/>
              <a:ea typeface="萬用超顏楷" pitchFamily="49" charset="-120"/>
            </a:endParaRPr>
          </a:p>
          <a:p>
            <a:pPr indent="-1143000" algn="ctr">
              <a:lnSpc>
                <a:spcPts val="2600"/>
              </a:lnSpc>
              <a:spcBef>
                <a:spcPts val="0"/>
              </a:spcBef>
            </a:pPr>
            <a:endParaRPr lang="en-US" altLang="zh-TW" sz="2800" b="1" dirty="0" smtClean="0">
              <a:latin typeface="Times New Roman" pitchFamily="18" charset="0"/>
              <a:ea typeface="萬用超顏楷" pitchFamily="49" charset="-12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3166734">
            <a:off x="327725" y="662281"/>
            <a:ext cx="903954" cy="22579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04313052_050b5afe47_o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26987"/>
            <a:ext cx="12192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228600"/>
            <a:ext cx="11963400" cy="6400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-1004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3000" indent="-1143000" algn="ctr" eaLnBrk="1" hangingPunct="1">
              <a:lnSpc>
                <a:spcPts val="36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萬用新藝體" panose="020B0609010101010101" pitchFamily="49" charset="-120"/>
                <a:cs typeface="Times New Roman" pitchFamily="18" charset="0"/>
              </a:rPr>
              <a:t>Attempt: God’s salvation is available to redeem our sins!</a:t>
            </a:r>
            <a:endParaRPr lang="en-US" altLang="zh-TW" sz="3200" b="1" dirty="0" smtClean="0">
              <a:solidFill>
                <a:srgbClr val="FF0000"/>
              </a:solidFill>
              <a:latin typeface="Times New Roman" pitchFamily="18" charset="0"/>
              <a:ea typeface="萬用新藝體" panose="020B0609010101010101" pitchFamily="49" charset="-120"/>
              <a:cs typeface="Times New Roman" pitchFamily="18" charset="0"/>
            </a:endParaRPr>
          </a:p>
          <a:p>
            <a:pPr marL="1143000" indent="-1143000" algn="ctr" eaLnBrk="1" hangingPunct="1">
              <a:lnSpc>
                <a:spcPts val="46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嘗試</a:t>
            </a:r>
            <a:r>
              <a:rPr lang="en-US" altLang="zh-TW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:</a:t>
            </a:r>
            <a:r>
              <a:rPr lang="zh-TW" altLang="en-US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神預備救恩為我們贖罪</a:t>
            </a:r>
            <a:r>
              <a:rPr lang="en-US" altLang="zh-TW" sz="4400" dirty="0" smtClean="0">
                <a:solidFill>
                  <a:srgbClr val="FF0000"/>
                </a:solidFill>
                <a:latin typeface="萬用新藝體" panose="020B0609010101010101" pitchFamily="49" charset="-120"/>
                <a:ea typeface="萬用新藝體" panose="020B0609010101010101" pitchFamily="49" charset="-120"/>
              </a:rPr>
              <a:t>!</a:t>
            </a:r>
            <a:endParaRPr lang="en-US" altLang="zh-TW" sz="3600" b="1" dirty="0" smtClean="0">
              <a:solidFill>
                <a:srgbClr val="FF0000"/>
              </a:solidFill>
              <a:latin typeface="Times New Roman" pitchFamily="18" charset="0"/>
              <a:ea typeface="萬用新藝體" panose="020B0609010101010101" pitchFamily="49" charset="-120"/>
              <a:cs typeface="Times New Roman" pitchFamily="18" charset="0"/>
            </a:endParaRPr>
          </a:p>
          <a:p>
            <a:pPr indent="0" algn="ctr" eaLnBrk="1" hangingPunct="1">
              <a:lnSpc>
                <a:spcPts val="3600"/>
              </a:lnSpc>
              <a:spcBef>
                <a:spcPts val="2400"/>
              </a:spcBef>
              <a:spcAft>
                <a:spcPts val="0"/>
              </a:spcAft>
              <a:defRPr/>
            </a:pPr>
            <a:r>
              <a:rPr lang="en-US" altLang="zh-TW" sz="34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“</a:t>
            </a:r>
            <a:r>
              <a:rPr lang="en-US" altLang="zh-TW" sz="34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If we confess our sins, he is faithful and just and will forgive us our sins and purify us from all </a:t>
            </a:r>
            <a:r>
              <a:rPr lang="en-US" altLang="zh-TW" sz="34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unrighteousness.” (I</a:t>
            </a:r>
            <a:r>
              <a:rPr lang="zh-TW" altLang="en-US" sz="34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 </a:t>
            </a:r>
            <a:r>
              <a:rPr lang="en-US" altLang="zh-TW" sz="34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John 1:9)</a:t>
            </a:r>
            <a:endParaRPr lang="en-US" altLang="zh-TW" sz="3400" b="1" dirty="0" smtClean="0">
              <a:latin typeface="Times New Roman" pitchFamily="18" charset="0"/>
              <a:ea typeface="萬用超顏楷" pitchFamily="49" charset="-120"/>
              <a:cs typeface="Times New Roman" pitchFamily="18" charset="0"/>
            </a:endParaRPr>
          </a:p>
          <a:p>
            <a:pPr indent="0" algn="ctr" eaLnBrk="1" hangingPunct="1">
              <a:lnSpc>
                <a:spcPts val="4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“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我們若認自己的罪，神是信實的，是公義的，必要赦免我們的罪，洗淨我們一切的不義。”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(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約一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1:9</a:t>
            </a:r>
            <a:r>
              <a:rPr lang="en-US" altLang="zh-TW" sz="4000" dirty="0" smtClean="0"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)</a:t>
            </a:r>
          </a:p>
          <a:p>
            <a:pPr indent="0" algn="ctr" eaLnBrk="1" hangingPunct="1">
              <a:lnSpc>
                <a:spcPts val="3200"/>
              </a:lnSpc>
              <a:spcBef>
                <a:spcPts val="2400"/>
              </a:spcBef>
              <a:spcAft>
                <a:spcPts val="0"/>
              </a:spcAft>
              <a:defRPr/>
            </a:pPr>
            <a:r>
              <a:rPr lang="en-US" altLang="zh-TW" sz="3000" b="1" dirty="0" smtClean="0">
                <a:solidFill>
                  <a:srgbClr val="660033"/>
                </a:solidFill>
                <a:latin typeface="Times New Roman" pitchFamily="18" charset="0"/>
                <a:ea typeface="萬用新藝體" pitchFamily="49" charset="-120"/>
                <a:cs typeface="Times New Roman" pitchFamily="18" charset="0"/>
              </a:rPr>
              <a:t>If you refuse to admit that you are a sinner, it means that you don't need to be saved by Jesus, and God's salvation will have no effect on you</a:t>
            </a:r>
            <a:r>
              <a:rPr lang="en-US" altLang="zh-TW" sz="3000" b="1" dirty="0" smtClean="0">
                <a:solidFill>
                  <a:srgbClr val="660033"/>
                </a:solidFill>
                <a:latin typeface="Times New Roman" pitchFamily="18" charset="0"/>
                <a:ea typeface="萬用新藝體" pitchFamily="49" charset="-120"/>
                <a:cs typeface="Times New Roman" pitchFamily="18" charset="0"/>
              </a:rPr>
              <a:t>!</a:t>
            </a:r>
          </a:p>
          <a:p>
            <a:pPr indent="0" algn="ctr" ea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660033"/>
                </a:solidFill>
                <a:latin typeface="萬用新藝體" pitchFamily="49" charset="-120"/>
                <a:ea typeface="萬用新藝體" pitchFamily="49" charset="-120"/>
                <a:cs typeface="Times New Roman" pitchFamily="18" charset="0"/>
              </a:rPr>
              <a:t>如果你拒絕承認是罪人，表示你不需要耶穌的拯救，神的救恩對你就沒有任何功效了</a:t>
            </a:r>
            <a:r>
              <a:rPr lang="en-US" altLang="zh-TW" sz="4000" dirty="0" smtClean="0">
                <a:solidFill>
                  <a:srgbClr val="660033"/>
                </a:solidFill>
                <a:latin typeface="萬用新藝體" pitchFamily="49" charset="-120"/>
                <a:ea typeface="萬用新藝體" pitchFamily="49" charset="-120"/>
                <a:cs typeface="Times New Roman" pitchFamily="18" charset="0"/>
              </a:rPr>
              <a:t>!</a:t>
            </a:r>
            <a:endParaRPr lang="en-US" altLang="zh-TW" sz="4000" dirty="0" smtClean="0">
              <a:solidFill>
                <a:srgbClr val="660033"/>
              </a:solidFill>
              <a:latin typeface="萬用新藝體" pitchFamily="49" charset="-120"/>
              <a:ea typeface="萬用新藝體" pitchFamily="49" charset="-12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8453517">
            <a:off x="440674" y="718194"/>
            <a:ext cx="587800" cy="2506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04313052_050b5afe47_o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26987"/>
            <a:ext cx="12192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03200" y="152400"/>
            <a:ext cx="11878733" cy="6553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-1004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 eaLnBrk="1" hangingPunct="1">
              <a:lnSpc>
                <a:spcPts val="32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altLang="zh-TW" sz="3200" b="1" dirty="0" smtClean="0">
                <a:solidFill>
                  <a:srgbClr val="002060"/>
                </a:solidFill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Jesus came to this world to save us, not to punish us, and bless us not to curse us!</a:t>
            </a:r>
          </a:p>
          <a:p>
            <a:pPr indent="0" algn="ctr" ea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000" dirty="0" smtClean="0">
                <a:solidFill>
                  <a:srgbClr val="002060"/>
                </a:solidFill>
                <a:latin typeface="萬用超顏楷" pitchFamily="49" charset="-120"/>
                <a:ea typeface="萬用超顏楷" pitchFamily="49" charset="-120"/>
                <a:cs typeface="Times New Roman" pitchFamily="18" charset="0"/>
              </a:rPr>
              <a:t> </a:t>
            </a:r>
            <a:r>
              <a:rPr lang="zh-TW" altLang="en-US" sz="4000" dirty="0" smtClean="0">
                <a:solidFill>
                  <a:srgbClr val="002060"/>
                </a:solidFill>
                <a:latin typeface="萬用新藝體" pitchFamily="49" charset="-120"/>
                <a:ea typeface="萬用新藝體" pitchFamily="49" charset="-120"/>
                <a:cs typeface="Times New Roman" pitchFamily="18" charset="0"/>
              </a:rPr>
              <a:t>耶穌來到這世上的目的，是為了拯救而非逞罰，是為祝福而非咒詛</a:t>
            </a:r>
            <a:r>
              <a:rPr lang="en-US" altLang="zh-TW" sz="4000" dirty="0" smtClean="0">
                <a:solidFill>
                  <a:srgbClr val="002060"/>
                </a:solidFill>
                <a:latin typeface="萬用新藝體" pitchFamily="49" charset="-120"/>
                <a:ea typeface="萬用新藝體" pitchFamily="49" charset="-120"/>
                <a:cs typeface="Times New Roman" pitchFamily="18" charset="0"/>
              </a:rPr>
              <a:t>!</a:t>
            </a:r>
            <a:endParaRPr lang="en-US" altLang="zh-TW" sz="4000" b="1" dirty="0" smtClean="0">
              <a:solidFill>
                <a:srgbClr val="660033"/>
              </a:solidFill>
              <a:latin typeface="Times New Roman" pitchFamily="18" charset="0"/>
              <a:ea typeface="萬用粗圓" panose="020B0609010101010101" pitchFamily="49" charset="-120"/>
              <a:cs typeface="Times New Roman" pitchFamily="18" charset="0"/>
            </a:endParaRPr>
          </a:p>
          <a:p>
            <a:pPr indent="0" algn="ctr" eaLnBrk="1" hangingPunct="1">
              <a:lnSpc>
                <a:spcPts val="3300"/>
              </a:lnSpc>
              <a:spcBef>
                <a:spcPts val="2400"/>
              </a:spcBef>
              <a:spcAft>
                <a:spcPts val="0"/>
              </a:spcAft>
              <a:defRPr/>
            </a:pPr>
            <a:r>
              <a:rPr lang="en-US" altLang="zh-TW" sz="3200" b="1" dirty="0" smtClean="0">
                <a:solidFill>
                  <a:srgbClr val="660033"/>
                </a:solidFill>
                <a:latin typeface="Times New Roman" pitchFamily="18" charset="0"/>
                <a:ea typeface="萬用粗圓" panose="020B0609010101010101" pitchFamily="49" charset="-120"/>
                <a:cs typeface="Times New Roman" pitchFamily="18" charset="0"/>
              </a:rPr>
              <a:t>Christians receiving grace and blessings is to testify how great and powerful our God is.  Isn't this God's will?</a:t>
            </a:r>
          </a:p>
          <a:p>
            <a:pPr indent="0" algn="ctr" eaLnBrk="1" hangingPunct="1">
              <a:lnSpc>
                <a:spcPts val="42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660033"/>
                </a:solidFill>
                <a:latin typeface="萬用超顏楷" pitchFamily="49" charset="-120"/>
                <a:ea typeface="萬用超顏楷" pitchFamily="49" charset="-120"/>
              </a:rPr>
              <a:t>基督徒蒙受恩典與祝福來見證</a:t>
            </a:r>
            <a:r>
              <a:rPr lang="zh-TW" altLang="en-US" sz="4000" dirty="0" smtClean="0">
                <a:solidFill>
                  <a:srgbClr val="660033"/>
                </a:solidFill>
                <a:latin typeface="萬用超顏楷" pitchFamily="49" charset="-120"/>
                <a:ea typeface="萬用超顏楷" pitchFamily="49" charset="-120"/>
              </a:rPr>
              <a:t>神的偉大與全能</a:t>
            </a:r>
            <a:r>
              <a:rPr lang="zh-TW" altLang="en-US" sz="4000" dirty="0" smtClean="0">
                <a:solidFill>
                  <a:srgbClr val="660033"/>
                </a:solidFill>
                <a:latin typeface="萬用超顏楷" pitchFamily="49" charset="-120"/>
                <a:ea typeface="萬用超顏楷" pitchFamily="49" charset="-120"/>
              </a:rPr>
              <a:t>，難道這不是神的心意嗎</a:t>
            </a:r>
            <a:r>
              <a:rPr lang="en-US" altLang="zh-TW" sz="4000" dirty="0" smtClean="0">
                <a:solidFill>
                  <a:srgbClr val="660033"/>
                </a:solidFill>
                <a:latin typeface="萬用超顏楷" pitchFamily="49" charset="-120"/>
                <a:ea typeface="萬用超顏楷" pitchFamily="49" charset="-120"/>
              </a:rPr>
              <a:t>?  </a:t>
            </a:r>
            <a:endParaRPr lang="zh-TW" altLang="en-US" sz="4000" b="1" dirty="0" smtClean="0">
              <a:latin typeface="Times New Roman" pitchFamily="18" charset="0"/>
              <a:ea typeface="萬用粗圓" panose="020B0609010101010101" pitchFamily="49" charset="-120"/>
              <a:cs typeface="Times New Roman" pitchFamily="18" charset="0"/>
            </a:endParaRPr>
          </a:p>
          <a:p>
            <a:pPr indent="-1143000" algn="ctr">
              <a:lnSpc>
                <a:spcPts val="3200"/>
              </a:lnSpc>
              <a:spcBef>
                <a:spcPts val="2400"/>
              </a:spcBef>
            </a:pP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“Then </a:t>
            </a: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I heard the voice of the Lord saying, “Whom shall I send? And who will go for us?” </a:t>
            </a:r>
            <a:r>
              <a:rPr lang="en-US" altLang="zh-TW" sz="3200" b="1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()</a:t>
            </a:r>
          </a:p>
          <a:p>
            <a:pPr indent="-1143000" algn="ctr">
              <a:lnSpc>
                <a:spcPts val="4200"/>
              </a:lnSpc>
              <a:spcBef>
                <a:spcPts val="600"/>
              </a:spcBef>
            </a:pP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</a:rPr>
              <a:t>“</a:t>
            </a:r>
            <a:r>
              <a:rPr lang="zh-TW" altLang="en-US" sz="40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我</a:t>
            </a:r>
            <a:r>
              <a:rPr lang="zh-TW" altLang="en-US" sz="40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又聽見主的聲音說：我可以差遣誰呢？誰肯為我們去呢</a:t>
            </a:r>
            <a:r>
              <a:rPr lang="zh-TW" altLang="en-US" sz="40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？</a:t>
            </a:r>
            <a:r>
              <a:rPr lang="en-US" altLang="zh-TW" sz="40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”(</a:t>
            </a:r>
            <a:r>
              <a:rPr lang="zh-TW" altLang="en-US" sz="40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賽</a:t>
            </a:r>
            <a:r>
              <a:rPr lang="en-US" altLang="zh-TW" sz="40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6:8a</a:t>
            </a:r>
            <a:r>
              <a:rPr lang="en-US" altLang="zh-TW" sz="4000" dirty="0" smtClean="0">
                <a:latin typeface="Times New Roman" pitchFamily="18" charset="0"/>
                <a:ea typeface="萬用超顏楷" pitchFamily="49" charset="-120"/>
                <a:cs typeface="Times New Roman" pitchFamily="18" charset="0"/>
              </a:rPr>
              <a:t>)</a:t>
            </a:r>
            <a:r>
              <a:rPr lang="zh-TW" altLang="en-US" sz="4000" dirty="0" smtClean="0">
                <a:latin typeface="萬用超顏楷" pitchFamily="49" charset="-120"/>
                <a:ea typeface="萬用超顏楷" pitchFamily="49" charset="-120"/>
              </a:rPr>
              <a:t> </a:t>
            </a:r>
            <a:endParaRPr lang="en-US" altLang="zh-TW" sz="3200" dirty="0" smtClean="0">
              <a:latin typeface="萬用超顏楷" pitchFamily="49" charset="-120"/>
              <a:ea typeface="萬用超顏楷" pitchFamily="49" charset="-12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129503</TotalTime>
  <Words>2114</Words>
  <Application>Microsoft Office PowerPoint</Application>
  <PresentationFormat>Custom</PresentationFormat>
  <Paragraphs>86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同心禱告Pray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  日  信  息</dc:title>
  <dc:creator>hairy</dc:creator>
  <cp:lastModifiedBy>Joe Guest</cp:lastModifiedBy>
  <cp:revision>2291</cp:revision>
  <dcterms:created xsi:type="dcterms:W3CDTF">2007-10-05T06:52:22Z</dcterms:created>
  <dcterms:modified xsi:type="dcterms:W3CDTF">2021-04-22T04:22:01Z</dcterms:modified>
</cp:coreProperties>
</file>